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60" r:id="rId3"/>
    <p:sldId id="444" r:id="rId4"/>
    <p:sldId id="446" r:id="rId5"/>
    <p:sldId id="435" r:id="rId6"/>
    <p:sldId id="437" r:id="rId7"/>
    <p:sldId id="436" r:id="rId8"/>
    <p:sldId id="438" r:id="rId9"/>
    <p:sldId id="439" r:id="rId10"/>
    <p:sldId id="441" r:id="rId11"/>
    <p:sldId id="442" r:id="rId12"/>
    <p:sldId id="448" r:id="rId13"/>
    <p:sldId id="440" r:id="rId14"/>
    <p:sldId id="433" r:id="rId15"/>
    <p:sldId id="434" r:id="rId16"/>
    <p:sldId id="447" r:id="rId17"/>
  </p:sldIdLst>
  <p:sldSz cx="9144000" cy="6858000" type="screen4x3"/>
  <p:notesSz cx="6791325" cy="9872663"/>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0066"/>
    <a:srgbClr val="00B0F0"/>
    <a:srgbClr val="FFC000"/>
    <a:srgbClr val="1B69B0"/>
    <a:srgbClr val="00FF00"/>
    <a:srgbClr val="4F81BD"/>
    <a:srgbClr val="72BDED"/>
    <a:srgbClr val="1B467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0" autoAdjust="0"/>
    <p:restoredTop sz="96087" autoAdjust="0"/>
  </p:normalViewPr>
  <p:slideViewPr>
    <p:cSldViewPr showGuides="1">
      <p:cViewPr varScale="1">
        <p:scale>
          <a:sx n="84" d="100"/>
          <a:sy n="84" d="100"/>
        </p:scale>
        <p:origin x="-15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image" Target="../media/image3.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A92A0-1FB3-4FCC-A41D-F9DB2BC7E7D5}" type="doc">
      <dgm:prSet loTypeId="urn:microsoft.com/office/officeart/2005/8/layout/vList3#1" loCatId="list" qsTypeId="urn:microsoft.com/office/officeart/2005/8/quickstyle/simple1" qsCatId="simple" csTypeId="urn:microsoft.com/office/officeart/2005/8/colors/colorful5" csCatId="colorful" phldr="1"/>
      <dgm:spPr/>
    </dgm:pt>
    <dgm:pt modelId="{6AFE5487-5577-4FF1-9E2D-CB4E79E72348}">
      <dgm:prSet phldrT="[Testo]"/>
      <dgm:spPr/>
      <dgm:t>
        <a:bodyPr/>
        <a:lstStyle/>
        <a:p>
          <a:r>
            <a:rPr lang="it-IT" dirty="0" smtClean="0"/>
            <a:t>Standard Work</a:t>
          </a:r>
          <a:endParaRPr lang="it-IT" dirty="0"/>
        </a:p>
      </dgm:t>
    </dgm:pt>
    <dgm:pt modelId="{7ABD9EFA-FF2B-4131-B12E-723D35B81C52}" type="parTrans" cxnId="{D7E6342E-898C-44B9-8655-ECB026D95319}">
      <dgm:prSet/>
      <dgm:spPr/>
      <dgm:t>
        <a:bodyPr/>
        <a:lstStyle/>
        <a:p>
          <a:endParaRPr lang="it-IT"/>
        </a:p>
      </dgm:t>
    </dgm:pt>
    <dgm:pt modelId="{5946943A-0775-442D-97FB-F95A80A4FBC1}" type="sibTrans" cxnId="{D7E6342E-898C-44B9-8655-ECB026D95319}">
      <dgm:prSet/>
      <dgm:spPr/>
      <dgm:t>
        <a:bodyPr/>
        <a:lstStyle/>
        <a:p>
          <a:endParaRPr lang="it-IT"/>
        </a:p>
      </dgm:t>
    </dgm:pt>
    <dgm:pt modelId="{766E40C9-A547-489F-97CF-F8FBADAE9F51}">
      <dgm:prSet phldrT="[Testo]"/>
      <dgm:spPr/>
      <dgm:t>
        <a:bodyPr/>
        <a:lstStyle/>
        <a:p>
          <a:r>
            <a:rPr lang="it-IT" dirty="0" smtClean="0"/>
            <a:t>Process Control</a:t>
          </a:r>
          <a:endParaRPr lang="it-IT" dirty="0"/>
        </a:p>
      </dgm:t>
    </dgm:pt>
    <dgm:pt modelId="{C9D11D36-3373-4405-867D-8236AF2342D1}" type="parTrans" cxnId="{45572C16-8ACE-46EC-A9C9-6333998F5851}">
      <dgm:prSet/>
      <dgm:spPr/>
      <dgm:t>
        <a:bodyPr/>
        <a:lstStyle/>
        <a:p>
          <a:endParaRPr lang="it-IT"/>
        </a:p>
      </dgm:t>
    </dgm:pt>
    <dgm:pt modelId="{50EE9A88-6709-4CD9-8197-0C49304F8A25}" type="sibTrans" cxnId="{45572C16-8ACE-46EC-A9C9-6333998F5851}">
      <dgm:prSet/>
      <dgm:spPr/>
      <dgm:t>
        <a:bodyPr/>
        <a:lstStyle/>
        <a:p>
          <a:endParaRPr lang="it-IT"/>
        </a:p>
      </dgm:t>
    </dgm:pt>
    <dgm:pt modelId="{689D0C15-5953-4F93-A0A7-90A7E653EE8A}">
      <dgm:prSet phldrT="[Testo]"/>
      <dgm:spPr/>
      <dgm:t>
        <a:bodyPr/>
        <a:lstStyle/>
        <a:p>
          <a:r>
            <a:rPr lang="it-IT" dirty="0" smtClean="0"/>
            <a:t>Cycle Time Estimating</a:t>
          </a:r>
          <a:endParaRPr lang="it-IT" dirty="0"/>
        </a:p>
      </dgm:t>
    </dgm:pt>
    <dgm:pt modelId="{D16E8DD6-3313-43D4-9248-79DBDC07B231}" type="parTrans" cxnId="{29F14D11-1510-4E28-BC54-13740461D0EF}">
      <dgm:prSet/>
      <dgm:spPr/>
      <dgm:t>
        <a:bodyPr/>
        <a:lstStyle/>
        <a:p>
          <a:endParaRPr lang="it-IT"/>
        </a:p>
      </dgm:t>
    </dgm:pt>
    <dgm:pt modelId="{B5E40555-0771-4453-AE1D-4BEBE2A217C7}" type="sibTrans" cxnId="{29F14D11-1510-4E28-BC54-13740461D0EF}">
      <dgm:prSet/>
      <dgm:spPr/>
      <dgm:t>
        <a:bodyPr/>
        <a:lstStyle/>
        <a:p>
          <a:endParaRPr lang="it-IT"/>
        </a:p>
      </dgm:t>
    </dgm:pt>
    <dgm:pt modelId="{75C35DE0-70C7-4EF0-A576-3FE6442F7806}">
      <dgm:prSet/>
      <dgm:spPr/>
      <dgm:t>
        <a:bodyPr/>
        <a:lstStyle/>
        <a:p>
          <a:r>
            <a:rPr lang="it-IT" dirty="0" smtClean="0"/>
            <a:t>KPI </a:t>
          </a:r>
          <a:r>
            <a:rPr lang="it-IT" dirty="0" err="1" smtClean="0"/>
            <a:t>Dashboard</a:t>
          </a:r>
          <a:endParaRPr lang="it-IT" dirty="0"/>
        </a:p>
      </dgm:t>
    </dgm:pt>
    <dgm:pt modelId="{FE2BFF29-EAEE-456D-8F14-A6750AA0B73D}" type="parTrans" cxnId="{6EB59C94-CF4A-4690-93EB-0D56A82798F6}">
      <dgm:prSet/>
      <dgm:spPr/>
      <dgm:t>
        <a:bodyPr/>
        <a:lstStyle/>
        <a:p>
          <a:endParaRPr lang="it-IT"/>
        </a:p>
      </dgm:t>
    </dgm:pt>
    <dgm:pt modelId="{53D232E1-4DA2-4B59-98D9-770B6C19F82E}" type="sibTrans" cxnId="{6EB59C94-CF4A-4690-93EB-0D56A82798F6}">
      <dgm:prSet/>
      <dgm:spPr/>
      <dgm:t>
        <a:bodyPr/>
        <a:lstStyle/>
        <a:p>
          <a:endParaRPr lang="it-IT"/>
        </a:p>
      </dgm:t>
    </dgm:pt>
    <dgm:pt modelId="{6EC12AEE-AF3A-4692-A3A1-56C90B6B02CE}">
      <dgm:prSet/>
      <dgm:spPr/>
      <dgm:t>
        <a:bodyPr/>
        <a:lstStyle/>
        <a:p>
          <a:r>
            <a:rPr lang="it-IT" dirty="0" smtClean="0"/>
            <a:t>Cycle Time Measuring</a:t>
          </a:r>
          <a:endParaRPr lang="it-IT" dirty="0"/>
        </a:p>
      </dgm:t>
    </dgm:pt>
    <dgm:pt modelId="{71695BA1-0EC7-457A-89FD-D5D3312823F3}" type="parTrans" cxnId="{B09A1F11-80D5-40D0-958C-759BB4E69F43}">
      <dgm:prSet/>
      <dgm:spPr/>
      <dgm:t>
        <a:bodyPr/>
        <a:lstStyle/>
        <a:p>
          <a:endParaRPr lang="it-IT"/>
        </a:p>
      </dgm:t>
    </dgm:pt>
    <dgm:pt modelId="{9F6E94A3-4A63-4D2D-AC02-10A0693F512E}" type="sibTrans" cxnId="{B09A1F11-80D5-40D0-958C-759BB4E69F43}">
      <dgm:prSet/>
      <dgm:spPr/>
      <dgm:t>
        <a:bodyPr/>
        <a:lstStyle/>
        <a:p>
          <a:endParaRPr lang="it-IT"/>
        </a:p>
      </dgm:t>
    </dgm:pt>
    <dgm:pt modelId="{40ABDF9D-5F5F-47FC-8959-D2C5A5985239}">
      <dgm:prSet/>
      <dgm:spPr/>
      <dgm:t>
        <a:bodyPr/>
        <a:lstStyle/>
        <a:p>
          <a:r>
            <a:rPr lang="it-IT" dirty="0" smtClean="0"/>
            <a:t>Logistics System Integration</a:t>
          </a:r>
          <a:endParaRPr lang="it-IT" dirty="0"/>
        </a:p>
      </dgm:t>
    </dgm:pt>
    <dgm:pt modelId="{5987E14F-0770-49B7-8DA6-574C4105478E}" type="parTrans" cxnId="{3B2C6AEA-FD31-4AF3-B420-B92631E5D047}">
      <dgm:prSet/>
      <dgm:spPr/>
      <dgm:t>
        <a:bodyPr/>
        <a:lstStyle/>
        <a:p>
          <a:endParaRPr lang="it-IT"/>
        </a:p>
      </dgm:t>
    </dgm:pt>
    <dgm:pt modelId="{63EFBFC4-6AEC-4B99-AD4B-419C084B6930}" type="sibTrans" cxnId="{3B2C6AEA-FD31-4AF3-B420-B92631E5D047}">
      <dgm:prSet/>
      <dgm:spPr/>
      <dgm:t>
        <a:bodyPr/>
        <a:lstStyle/>
        <a:p>
          <a:endParaRPr lang="it-IT"/>
        </a:p>
      </dgm:t>
    </dgm:pt>
    <dgm:pt modelId="{B85C9412-BD32-4F1C-B4DA-53064603F6BB}">
      <dgm:prSet/>
      <dgm:spPr/>
      <dgm:t>
        <a:bodyPr/>
        <a:lstStyle/>
        <a:p>
          <a:r>
            <a:rPr lang="it-IT" dirty="0" smtClean="0"/>
            <a:t>Energy Monitor</a:t>
          </a:r>
          <a:endParaRPr lang="it-IT" dirty="0"/>
        </a:p>
      </dgm:t>
    </dgm:pt>
    <dgm:pt modelId="{BCAFB05D-9019-41C3-840A-A798CD4AD4E4}" type="parTrans" cxnId="{FC3B2F78-48D8-4AD3-888E-A95C4CC7AC7C}">
      <dgm:prSet/>
      <dgm:spPr/>
      <dgm:t>
        <a:bodyPr/>
        <a:lstStyle/>
        <a:p>
          <a:endParaRPr lang="it-IT"/>
        </a:p>
      </dgm:t>
    </dgm:pt>
    <dgm:pt modelId="{70A7C8A1-2A63-4409-B284-09AA07516085}" type="sibTrans" cxnId="{FC3B2F78-48D8-4AD3-888E-A95C4CC7AC7C}">
      <dgm:prSet/>
      <dgm:spPr/>
      <dgm:t>
        <a:bodyPr/>
        <a:lstStyle/>
        <a:p>
          <a:endParaRPr lang="it-IT"/>
        </a:p>
      </dgm:t>
    </dgm:pt>
    <dgm:pt modelId="{AC83D053-1721-4BE7-86DF-2B37476EDB00}">
      <dgm:prSet/>
      <dgm:spPr/>
      <dgm:t>
        <a:bodyPr/>
        <a:lstStyle/>
        <a:p>
          <a:r>
            <a:rPr lang="it-IT" dirty="0" smtClean="0"/>
            <a:t>Maintenance Planning</a:t>
          </a:r>
          <a:endParaRPr lang="it-IT" dirty="0"/>
        </a:p>
      </dgm:t>
    </dgm:pt>
    <dgm:pt modelId="{894D8F7E-7097-4F87-8A2D-9F0B1CEE223B}" type="parTrans" cxnId="{5F756981-0436-4093-BAB3-CC25759F19A2}">
      <dgm:prSet/>
      <dgm:spPr/>
      <dgm:t>
        <a:bodyPr/>
        <a:lstStyle/>
        <a:p>
          <a:endParaRPr lang="it-IT"/>
        </a:p>
      </dgm:t>
    </dgm:pt>
    <dgm:pt modelId="{05561337-1CF7-49EF-BFB4-B44B7D9447A8}" type="sibTrans" cxnId="{5F756981-0436-4093-BAB3-CC25759F19A2}">
      <dgm:prSet/>
      <dgm:spPr/>
      <dgm:t>
        <a:bodyPr/>
        <a:lstStyle/>
        <a:p>
          <a:endParaRPr lang="it-IT"/>
        </a:p>
      </dgm:t>
    </dgm:pt>
    <dgm:pt modelId="{34D3BE33-7CBB-4E30-8A5B-D057424A8CB4}" type="pres">
      <dgm:prSet presAssocID="{538A92A0-1FB3-4FCC-A41D-F9DB2BC7E7D5}" presName="linearFlow" presStyleCnt="0">
        <dgm:presLayoutVars>
          <dgm:dir/>
          <dgm:resizeHandles val="exact"/>
        </dgm:presLayoutVars>
      </dgm:prSet>
      <dgm:spPr/>
    </dgm:pt>
    <dgm:pt modelId="{4C8D861D-2BF9-4BC5-A738-78D25FBF98CA}" type="pres">
      <dgm:prSet presAssocID="{6AFE5487-5577-4FF1-9E2D-CB4E79E72348}" presName="composite" presStyleCnt="0"/>
      <dgm:spPr/>
    </dgm:pt>
    <dgm:pt modelId="{BF080F01-B18E-42F1-918F-CF7AFA23F53A}" type="pres">
      <dgm:prSet presAssocID="{6AFE5487-5577-4FF1-9E2D-CB4E79E72348}" presName="imgShp" presStyleLbl="fgImgPlace1" presStyleIdx="0" presStyleCnt="8"/>
      <dgm:spPr>
        <a:blipFill rotWithShape="0">
          <a:blip xmlns:r="http://schemas.openxmlformats.org/officeDocument/2006/relationships" r:embed="rId1"/>
          <a:stretch>
            <a:fillRect/>
          </a:stretch>
        </a:blipFill>
      </dgm:spPr>
    </dgm:pt>
    <dgm:pt modelId="{29E2310D-2358-4B61-88E2-0624D7B02131}" type="pres">
      <dgm:prSet presAssocID="{6AFE5487-5577-4FF1-9E2D-CB4E79E72348}" presName="txShp" presStyleLbl="node1" presStyleIdx="0" presStyleCnt="8">
        <dgm:presLayoutVars>
          <dgm:bulletEnabled val="1"/>
        </dgm:presLayoutVars>
      </dgm:prSet>
      <dgm:spPr/>
      <dgm:t>
        <a:bodyPr/>
        <a:lstStyle/>
        <a:p>
          <a:endParaRPr lang="it-IT"/>
        </a:p>
      </dgm:t>
    </dgm:pt>
    <dgm:pt modelId="{F4F3E408-6106-4818-A06B-32C0001EE312}" type="pres">
      <dgm:prSet presAssocID="{5946943A-0775-442D-97FB-F95A80A4FBC1}" presName="spacing" presStyleCnt="0"/>
      <dgm:spPr/>
    </dgm:pt>
    <dgm:pt modelId="{904A9AB6-A39C-4313-86D2-425342575DA6}" type="pres">
      <dgm:prSet presAssocID="{766E40C9-A547-489F-97CF-F8FBADAE9F51}" presName="composite" presStyleCnt="0"/>
      <dgm:spPr/>
    </dgm:pt>
    <dgm:pt modelId="{47A6AA26-A34A-430F-AF98-84E097475315}" type="pres">
      <dgm:prSet presAssocID="{766E40C9-A547-489F-97CF-F8FBADAE9F51}" presName="imgShp" presStyleLbl="fgImgPlace1" presStyleIdx="1" presStyleCnt="8"/>
      <dgm:spPr>
        <a:blipFill rotWithShape="0">
          <a:blip xmlns:r="http://schemas.openxmlformats.org/officeDocument/2006/relationships" r:embed="rId2"/>
          <a:stretch>
            <a:fillRect/>
          </a:stretch>
        </a:blipFill>
      </dgm:spPr>
    </dgm:pt>
    <dgm:pt modelId="{AA4A0236-5382-4363-A45D-8E0B08691FD3}" type="pres">
      <dgm:prSet presAssocID="{766E40C9-A547-489F-97CF-F8FBADAE9F51}" presName="txShp" presStyleLbl="node1" presStyleIdx="1" presStyleCnt="8">
        <dgm:presLayoutVars>
          <dgm:bulletEnabled val="1"/>
        </dgm:presLayoutVars>
      </dgm:prSet>
      <dgm:spPr/>
      <dgm:t>
        <a:bodyPr/>
        <a:lstStyle/>
        <a:p>
          <a:endParaRPr lang="it-IT"/>
        </a:p>
      </dgm:t>
    </dgm:pt>
    <dgm:pt modelId="{A17128E7-412E-4E12-977E-DC91B3CFC623}" type="pres">
      <dgm:prSet presAssocID="{50EE9A88-6709-4CD9-8197-0C49304F8A25}" presName="spacing" presStyleCnt="0"/>
      <dgm:spPr/>
    </dgm:pt>
    <dgm:pt modelId="{9791B2AE-A088-4991-A6DA-84D6DAB4F9F6}" type="pres">
      <dgm:prSet presAssocID="{75C35DE0-70C7-4EF0-A576-3FE6442F7806}" presName="composite" presStyleCnt="0"/>
      <dgm:spPr/>
    </dgm:pt>
    <dgm:pt modelId="{92328EC0-278D-415E-A681-2C913618A643}" type="pres">
      <dgm:prSet presAssocID="{75C35DE0-70C7-4EF0-A576-3FE6442F7806}" presName="imgShp" presStyleLbl="fgImgPlace1" presStyleIdx="2" presStyleCnt="8"/>
      <dgm:spPr>
        <a:blipFill rotWithShape="0">
          <a:blip xmlns:r="http://schemas.openxmlformats.org/officeDocument/2006/relationships" r:embed="rId3"/>
          <a:stretch>
            <a:fillRect/>
          </a:stretch>
        </a:blipFill>
      </dgm:spPr>
    </dgm:pt>
    <dgm:pt modelId="{4F030FD3-1763-4792-8A30-509AA17CD91A}" type="pres">
      <dgm:prSet presAssocID="{75C35DE0-70C7-4EF0-A576-3FE6442F7806}" presName="txShp" presStyleLbl="node1" presStyleIdx="2" presStyleCnt="8">
        <dgm:presLayoutVars>
          <dgm:bulletEnabled val="1"/>
        </dgm:presLayoutVars>
      </dgm:prSet>
      <dgm:spPr/>
      <dgm:t>
        <a:bodyPr/>
        <a:lstStyle/>
        <a:p>
          <a:endParaRPr lang="it-IT"/>
        </a:p>
      </dgm:t>
    </dgm:pt>
    <dgm:pt modelId="{49D1AC4F-F565-4E07-AC35-AEF843213C32}" type="pres">
      <dgm:prSet presAssocID="{53D232E1-4DA2-4B59-98D9-770B6C19F82E}" presName="spacing" presStyleCnt="0"/>
      <dgm:spPr/>
    </dgm:pt>
    <dgm:pt modelId="{4D384A18-3723-46AF-8890-92BEE2C14BB2}" type="pres">
      <dgm:prSet presAssocID="{6EC12AEE-AF3A-4692-A3A1-56C90B6B02CE}" presName="composite" presStyleCnt="0"/>
      <dgm:spPr/>
    </dgm:pt>
    <dgm:pt modelId="{DB7BE998-EF4B-463B-BDC3-BE5E28AC1FC0}" type="pres">
      <dgm:prSet presAssocID="{6EC12AEE-AF3A-4692-A3A1-56C90B6B02CE}" presName="imgShp" presStyleLbl="fgImgPlace1" presStyleIdx="3" presStyleCnt="8"/>
      <dgm:spPr>
        <a:blipFill rotWithShape="0">
          <a:blip xmlns:r="http://schemas.openxmlformats.org/officeDocument/2006/relationships" r:embed="rId4"/>
          <a:stretch>
            <a:fillRect/>
          </a:stretch>
        </a:blipFill>
      </dgm:spPr>
    </dgm:pt>
    <dgm:pt modelId="{3FD97AD2-02A6-4E35-BED9-39C37FC3D46E}" type="pres">
      <dgm:prSet presAssocID="{6EC12AEE-AF3A-4692-A3A1-56C90B6B02CE}" presName="txShp" presStyleLbl="node1" presStyleIdx="3" presStyleCnt="8">
        <dgm:presLayoutVars>
          <dgm:bulletEnabled val="1"/>
        </dgm:presLayoutVars>
      </dgm:prSet>
      <dgm:spPr/>
      <dgm:t>
        <a:bodyPr/>
        <a:lstStyle/>
        <a:p>
          <a:endParaRPr lang="it-IT"/>
        </a:p>
      </dgm:t>
    </dgm:pt>
    <dgm:pt modelId="{8C3D04FD-C9F6-4F2C-B535-BD1BD411015C}" type="pres">
      <dgm:prSet presAssocID="{9F6E94A3-4A63-4D2D-AC02-10A0693F512E}" presName="spacing" presStyleCnt="0"/>
      <dgm:spPr/>
    </dgm:pt>
    <dgm:pt modelId="{CD039767-69DC-476D-B6FB-DF34BBF61EE3}" type="pres">
      <dgm:prSet presAssocID="{689D0C15-5953-4F93-A0A7-90A7E653EE8A}" presName="composite" presStyleCnt="0"/>
      <dgm:spPr/>
    </dgm:pt>
    <dgm:pt modelId="{794E1742-4A0F-4327-9EC8-97D636970CD3}" type="pres">
      <dgm:prSet presAssocID="{689D0C15-5953-4F93-A0A7-90A7E653EE8A}" presName="imgShp" presStyleLbl="fgImgPlace1" presStyleIdx="4" presStyleCnt="8"/>
      <dgm:spPr>
        <a:blipFill rotWithShape="0">
          <a:blip xmlns:r="http://schemas.openxmlformats.org/officeDocument/2006/relationships" r:embed="rId5"/>
          <a:stretch>
            <a:fillRect/>
          </a:stretch>
        </a:blipFill>
      </dgm:spPr>
    </dgm:pt>
    <dgm:pt modelId="{FD308F82-7E15-4D6B-8642-656AF5223C47}" type="pres">
      <dgm:prSet presAssocID="{689D0C15-5953-4F93-A0A7-90A7E653EE8A}" presName="txShp" presStyleLbl="node1" presStyleIdx="4" presStyleCnt="8">
        <dgm:presLayoutVars>
          <dgm:bulletEnabled val="1"/>
        </dgm:presLayoutVars>
      </dgm:prSet>
      <dgm:spPr/>
      <dgm:t>
        <a:bodyPr/>
        <a:lstStyle/>
        <a:p>
          <a:endParaRPr lang="it-IT"/>
        </a:p>
      </dgm:t>
    </dgm:pt>
    <dgm:pt modelId="{0D5E66AE-5EA0-4987-8998-1CB41C9E110C}" type="pres">
      <dgm:prSet presAssocID="{B5E40555-0771-4453-AE1D-4BEBE2A217C7}" presName="spacing" presStyleCnt="0"/>
      <dgm:spPr/>
    </dgm:pt>
    <dgm:pt modelId="{DCB6AE06-D2DB-4C61-9808-08FCB912CF27}" type="pres">
      <dgm:prSet presAssocID="{40ABDF9D-5F5F-47FC-8959-D2C5A5985239}" presName="composite" presStyleCnt="0"/>
      <dgm:spPr/>
    </dgm:pt>
    <dgm:pt modelId="{CE18645A-B991-4B30-BBA9-9EBBD505045D}" type="pres">
      <dgm:prSet presAssocID="{40ABDF9D-5F5F-47FC-8959-D2C5A5985239}" presName="imgShp" presStyleLbl="fgImgPlace1" presStyleIdx="5" presStyleCnt="8"/>
      <dgm:spPr>
        <a:blipFill rotWithShape="0">
          <a:blip xmlns:r="http://schemas.openxmlformats.org/officeDocument/2006/relationships" r:embed="rId6"/>
          <a:stretch>
            <a:fillRect/>
          </a:stretch>
        </a:blipFill>
      </dgm:spPr>
    </dgm:pt>
    <dgm:pt modelId="{4E2792A5-B3B7-4FE2-BFAE-60A008897AAB}" type="pres">
      <dgm:prSet presAssocID="{40ABDF9D-5F5F-47FC-8959-D2C5A5985239}" presName="txShp" presStyleLbl="node1" presStyleIdx="5" presStyleCnt="8">
        <dgm:presLayoutVars>
          <dgm:bulletEnabled val="1"/>
        </dgm:presLayoutVars>
      </dgm:prSet>
      <dgm:spPr/>
      <dgm:t>
        <a:bodyPr/>
        <a:lstStyle/>
        <a:p>
          <a:endParaRPr lang="it-IT"/>
        </a:p>
      </dgm:t>
    </dgm:pt>
    <dgm:pt modelId="{D4CCC1C4-444F-4FFE-BC2A-2C50DDA5FFA6}" type="pres">
      <dgm:prSet presAssocID="{63EFBFC4-6AEC-4B99-AD4B-419C084B6930}" presName="spacing" presStyleCnt="0"/>
      <dgm:spPr/>
    </dgm:pt>
    <dgm:pt modelId="{9E32CBD1-E9E1-40EE-83A9-F0293C08000D}" type="pres">
      <dgm:prSet presAssocID="{B85C9412-BD32-4F1C-B4DA-53064603F6BB}" presName="composite" presStyleCnt="0"/>
      <dgm:spPr/>
    </dgm:pt>
    <dgm:pt modelId="{83069FE4-D343-4009-900F-F7A5C995FB34}" type="pres">
      <dgm:prSet presAssocID="{B85C9412-BD32-4F1C-B4DA-53064603F6BB}" presName="imgShp" presStyleLbl="fgImgPlace1" presStyleIdx="6" presStyleCnt="8"/>
      <dgm:spPr>
        <a:blipFill rotWithShape="0">
          <a:blip xmlns:r="http://schemas.openxmlformats.org/officeDocument/2006/relationships" r:embed="rId7"/>
          <a:stretch>
            <a:fillRect/>
          </a:stretch>
        </a:blipFill>
      </dgm:spPr>
    </dgm:pt>
    <dgm:pt modelId="{31681FC5-FDB3-4B38-BC26-DBB5F02A2B45}" type="pres">
      <dgm:prSet presAssocID="{B85C9412-BD32-4F1C-B4DA-53064603F6BB}" presName="txShp" presStyleLbl="node1" presStyleIdx="6" presStyleCnt="8">
        <dgm:presLayoutVars>
          <dgm:bulletEnabled val="1"/>
        </dgm:presLayoutVars>
      </dgm:prSet>
      <dgm:spPr/>
      <dgm:t>
        <a:bodyPr/>
        <a:lstStyle/>
        <a:p>
          <a:endParaRPr lang="it-IT"/>
        </a:p>
      </dgm:t>
    </dgm:pt>
    <dgm:pt modelId="{05BF06CF-7931-4939-9752-E86107101C9B}" type="pres">
      <dgm:prSet presAssocID="{70A7C8A1-2A63-4409-B284-09AA07516085}" presName="spacing" presStyleCnt="0"/>
      <dgm:spPr/>
    </dgm:pt>
    <dgm:pt modelId="{46E30685-6955-40A0-9A0E-5E17558C4710}" type="pres">
      <dgm:prSet presAssocID="{AC83D053-1721-4BE7-86DF-2B37476EDB00}" presName="composite" presStyleCnt="0"/>
      <dgm:spPr/>
    </dgm:pt>
    <dgm:pt modelId="{8B7D2CEA-F9AC-4671-914F-3988A709815B}" type="pres">
      <dgm:prSet presAssocID="{AC83D053-1721-4BE7-86DF-2B37476EDB00}" presName="imgShp" presStyleLbl="fgImgPlace1" presStyleIdx="7" presStyleCnt="8"/>
      <dgm:spPr>
        <a:blipFill rotWithShape="0">
          <a:blip xmlns:r="http://schemas.openxmlformats.org/officeDocument/2006/relationships" r:embed="rId8"/>
          <a:stretch>
            <a:fillRect/>
          </a:stretch>
        </a:blipFill>
      </dgm:spPr>
    </dgm:pt>
    <dgm:pt modelId="{1CBBC0C6-FCFA-4062-BB96-530BDEC02B67}" type="pres">
      <dgm:prSet presAssocID="{AC83D053-1721-4BE7-86DF-2B37476EDB00}" presName="txShp" presStyleLbl="node1" presStyleIdx="7" presStyleCnt="8">
        <dgm:presLayoutVars>
          <dgm:bulletEnabled val="1"/>
        </dgm:presLayoutVars>
      </dgm:prSet>
      <dgm:spPr/>
      <dgm:t>
        <a:bodyPr/>
        <a:lstStyle/>
        <a:p>
          <a:endParaRPr lang="it-IT"/>
        </a:p>
      </dgm:t>
    </dgm:pt>
  </dgm:ptLst>
  <dgm:cxnLst>
    <dgm:cxn modelId="{45572C16-8ACE-46EC-A9C9-6333998F5851}" srcId="{538A92A0-1FB3-4FCC-A41D-F9DB2BC7E7D5}" destId="{766E40C9-A547-489F-97CF-F8FBADAE9F51}" srcOrd="1" destOrd="0" parTransId="{C9D11D36-3373-4405-867D-8236AF2342D1}" sibTransId="{50EE9A88-6709-4CD9-8197-0C49304F8A25}"/>
    <dgm:cxn modelId="{0210EFC9-8FD2-4A0A-ACC6-A9901198C764}" type="presOf" srcId="{6AFE5487-5577-4FF1-9E2D-CB4E79E72348}" destId="{29E2310D-2358-4B61-88E2-0624D7B02131}" srcOrd="0" destOrd="0" presId="urn:microsoft.com/office/officeart/2005/8/layout/vList3#1"/>
    <dgm:cxn modelId="{3B2C6AEA-FD31-4AF3-B420-B92631E5D047}" srcId="{538A92A0-1FB3-4FCC-A41D-F9DB2BC7E7D5}" destId="{40ABDF9D-5F5F-47FC-8959-D2C5A5985239}" srcOrd="5" destOrd="0" parTransId="{5987E14F-0770-49B7-8DA6-574C4105478E}" sibTransId="{63EFBFC4-6AEC-4B99-AD4B-419C084B6930}"/>
    <dgm:cxn modelId="{B09A1F11-80D5-40D0-958C-759BB4E69F43}" srcId="{538A92A0-1FB3-4FCC-A41D-F9DB2BC7E7D5}" destId="{6EC12AEE-AF3A-4692-A3A1-56C90B6B02CE}" srcOrd="3" destOrd="0" parTransId="{71695BA1-0EC7-457A-89FD-D5D3312823F3}" sibTransId="{9F6E94A3-4A63-4D2D-AC02-10A0693F512E}"/>
    <dgm:cxn modelId="{D7E6342E-898C-44B9-8655-ECB026D95319}" srcId="{538A92A0-1FB3-4FCC-A41D-F9DB2BC7E7D5}" destId="{6AFE5487-5577-4FF1-9E2D-CB4E79E72348}" srcOrd="0" destOrd="0" parTransId="{7ABD9EFA-FF2B-4131-B12E-723D35B81C52}" sibTransId="{5946943A-0775-442D-97FB-F95A80A4FBC1}"/>
    <dgm:cxn modelId="{5F756981-0436-4093-BAB3-CC25759F19A2}" srcId="{538A92A0-1FB3-4FCC-A41D-F9DB2BC7E7D5}" destId="{AC83D053-1721-4BE7-86DF-2B37476EDB00}" srcOrd="7" destOrd="0" parTransId="{894D8F7E-7097-4F87-8A2D-9F0B1CEE223B}" sibTransId="{05561337-1CF7-49EF-BFB4-B44B7D9447A8}"/>
    <dgm:cxn modelId="{E6D824C7-AE03-45A5-9319-6D52E4BC3FD2}" type="presOf" srcId="{75C35DE0-70C7-4EF0-A576-3FE6442F7806}" destId="{4F030FD3-1763-4792-8A30-509AA17CD91A}" srcOrd="0" destOrd="0" presId="urn:microsoft.com/office/officeart/2005/8/layout/vList3#1"/>
    <dgm:cxn modelId="{FC3B2F78-48D8-4AD3-888E-A95C4CC7AC7C}" srcId="{538A92A0-1FB3-4FCC-A41D-F9DB2BC7E7D5}" destId="{B85C9412-BD32-4F1C-B4DA-53064603F6BB}" srcOrd="6" destOrd="0" parTransId="{BCAFB05D-9019-41C3-840A-A798CD4AD4E4}" sibTransId="{70A7C8A1-2A63-4409-B284-09AA07516085}"/>
    <dgm:cxn modelId="{1BDE3F7B-4DEC-4AB7-A691-867865976BC8}" type="presOf" srcId="{538A92A0-1FB3-4FCC-A41D-F9DB2BC7E7D5}" destId="{34D3BE33-7CBB-4E30-8A5B-D057424A8CB4}" srcOrd="0" destOrd="0" presId="urn:microsoft.com/office/officeart/2005/8/layout/vList3#1"/>
    <dgm:cxn modelId="{29F14D11-1510-4E28-BC54-13740461D0EF}" srcId="{538A92A0-1FB3-4FCC-A41D-F9DB2BC7E7D5}" destId="{689D0C15-5953-4F93-A0A7-90A7E653EE8A}" srcOrd="4" destOrd="0" parTransId="{D16E8DD6-3313-43D4-9248-79DBDC07B231}" sibTransId="{B5E40555-0771-4453-AE1D-4BEBE2A217C7}"/>
    <dgm:cxn modelId="{E092455B-A326-42F7-BE20-53AFF768D6EA}" type="presOf" srcId="{B85C9412-BD32-4F1C-B4DA-53064603F6BB}" destId="{31681FC5-FDB3-4B38-BC26-DBB5F02A2B45}" srcOrd="0" destOrd="0" presId="urn:microsoft.com/office/officeart/2005/8/layout/vList3#1"/>
    <dgm:cxn modelId="{ED2F342E-5EFF-42F6-AF42-D4EE2849D291}" type="presOf" srcId="{6EC12AEE-AF3A-4692-A3A1-56C90B6B02CE}" destId="{3FD97AD2-02A6-4E35-BED9-39C37FC3D46E}" srcOrd="0" destOrd="0" presId="urn:microsoft.com/office/officeart/2005/8/layout/vList3#1"/>
    <dgm:cxn modelId="{6544C362-0CC2-4121-83E7-B766C207D798}" type="presOf" srcId="{40ABDF9D-5F5F-47FC-8959-D2C5A5985239}" destId="{4E2792A5-B3B7-4FE2-BFAE-60A008897AAB}" srcOrd="0" destOrd="0" presId="urn:microsoft.com/office/officeart/2005/8/layout/vList3#1"/>
    <dgm:cxn modelId="{4B77031A-90EE-4D4B-847C-CAECA3205FCC}" type="presOf" srcId="{AC83D053-1721-4BE7-86DF-2B37476EDB00}" destId="{1CBBC0C6-FCFA-4062-BB96-530BDEC02B67}" srcOrd="0" destOrd="0" presId="urn:microsoft.com/office/officeart/2005/8/layout/vList3#1"/>
    <dgm:cxn modelId="{6EB59C94-CF4A-4690-93EB-0D56A82798F6}" srcId="{538A92A0-1FB3-4FCC-A41D-F9DB2BC7E7D5}" destId="{75C35DE0-70C7-4EF0-A576-3FE6442F7806}" srcOrd="2" destOrd="0" parTransId="{FE2BFF29-EAEE-456D-8F14-A6750AA0B73D}" sibTransId="{53D232E1-4DA2-4B59-98D9-770B6C19F82E}"/>
    <dgm:cxn modelId="{F2409D44-F5FE-4DEF-A4BF-3593CD28C4D1}" type="presOf" srcId="{689D0C15-5953-4F93-A0A7-90A7E653EE8A}" destId="{FD308F82-7E15-4D6B-8642-656AF5223C47}" srcOrd="0" destOrd="0" presId="urn:microsoft.com/office/officeart/2005/8/layout/vList3#1"/>
    <dgm:cxn modelId="{4C66A3F3-ED29-47AD-81FC-50058C14618B}" type="presOf" srcId="{766E40C9-A547-489F-97CF-F8FBADAE9F51}" destId="{AA4A0236-5382-4363-A45D-8E0B08691FD3}" srcOrd="0" destOrd="0" presId="urn:microsoft.com/office/officeart/2005/8/layout/vList3#1"/>
    <dgm:cxn modelId="{AA415C84-5699-4038-B3B1-E58C91E91E89}" type="presParOf" srcId="{34D3BE33-7CBB-4E30-8A5B-D057424A8CB4}" destId="{4C8D861D-2BF9-4BC5-A738-78D25FBF98CA}" srcOrd="0" destOrd="0" presId="urn:microsoft.com/office/officeart/2005/8/layout/vList3#1"/>
    <dgm:cxn modelId="{C1051A3B-DED4-443F-A684-5D577233AD28}" type="presParOf" srcId="{4C8D861D-2BF9-4BC5-A738-78D25FBF98CA}" destId="{BF080F01-B18E-42F1-918F-CF7AFA23F53A}" srcOrd="0" destOrd="0" presId="urn:microsoft.com/office/officeart/2005/8/layout/vList3#1"/>
    <dgm:cxn modelId="{39908CC9-0A69-40D6-B2FF-02D7E7362F2B}" type="presParOf" srcId="{4C8D861D-2BF9-4BC5-A738-78D25FBF98CA}" destId="{29E2310D-2358-4B61-88E2-0624D7B02131}" srcOrd="1" destOrd="0" presId="urn:microsoft.com/office/officeart/2005/8/layout/vList3#1"/>
    <dgm:cxn modelId="{336966F1-DE0D-4FFB-911E-A415E8C1CC5B}" type="presParOf" srcId="{34D3BE33-7CBB-4E30-8A5B-D057424A8CB4}" destId="{F4F3E408-6106-4818-A06B-32C0001EE312}" srcOrd="1" destOrd="0" presId="urn:microsoft.com/office/officeart/2005/8/layout/vList3#1"/>
    <dgm:cxn modelId="{9B18BCE4-BCA7-4F8A-BAA7-355DA2F94645}" type="presParOf" srcId="{34D3BE33-7CBB-4E30-8A5B-D057424A8CB4}" destId="{904A9AB6-A39C-4313-86D2-425342575DA6}" srcOrd="2" destOrd="0" presId="urn:microsoft.com/office/officeart/2005/8/layout/vList3#1"/>
    <dgm:cxn modelId="{F3CA431A-0CAB-42B0-9D5E-5FA82738D56C}" type="presParOf" srcId="{904A9AB6-A39C-4313-86D2-425342575DA6}" destId="{47A6AA26-A34A-430F-AF98-84E097475315}" srcOrd="0" destOrd="0" presId="urn:microsoft.com/office/officeart/2005/8/layout/vList3#1"/>
    <dgm:cxn modelId="{BB97B87D-B792-486A-B277-E168D7D775AB}" type="presParOf" srcId="{904A9AB6-A39C-4313-86D2-425342575DA6}" destId="{AA4A0236-5382-4363-A45D-8E0B08691FD3}" srcOrd="1" destOrd="0" presId="urn:microsoft.com/office/officeart/2005/8/layout/vList3#1"/>
    <dgm:cxn modelId="{52AB91DA-2396-4DF6-AC6A-C09DF52449C5}" type="presParOf" srcId="{34D3BE33-7CBB-4E30-8A5B-D057424A8CB4}" destId="{A17128E7-412E-4E12-977E-DC91B3CFC623}" srcOrd="3" destOrd="0" presId="urn:microsoft.com/office/officeart/2005/8/layout/vList3#1"/>
    <dgm:cxn modelId="{677BE28D-9F60-4C47-B390-AD624EDAD54A}" type="presParOf" srcId="{34D3BE33-7CBB-4E30-8A5B-D057424A8CB4}" destId="{9791B2AE-A088-4991-A6DA-84D6DAB4F9F6}" srcOrd="4" destOrd="0" presId="urn:microsoft.com/office/officeart/2005/8/layout/vList3#1"/>
    <dgm:cxn modelId="{88DDA858-B67D-4E2A-84B8-69315273BFEE}" type="presParOf" srcId="{9791B2AE-A088-4991-A6DA-84D6DAB4F9F6}" destId="{92328EC0-278D-415E-A681-2C913618A643}" srcOrd="0" destOrd="0" presId="urn:microsoft.com/office/officeart/2005/8/layout/vList3#1"/>
    <dgm:cxn modelId="{5BECF714-5F17-42AE-9886-F442514A7DDC}" type="presParOf" srcId="{9791B2AE-A088-4991-A6DA-84D6DAB4F9F6}" destId="{4F030FD3-1763-4792-8A30-509AA17CD91A}" srcOrd="1" destOrd="0" presId="urn:microsoft.com/office/officeart/2005/8/layout/vList3#1"/>
    <dgm:cxn modelId="{E62B6C5C-25BB-4C00-873D-546A117F408C}" type="presParOf" srcId="{34D3BE33-7CBB-4E30-8A5B-D057424A8CB4}" destId="{49D1AC4F-F565-4E07-AC35-AEF843213C32}" srcOrd="5" destOrd="0" presId="urn:microsoft.com/office/officeart/2005/8/layout/vList3#1"/>
    <dgm:cxn modelId="{F078B06B-437E-4CA1-9C87-F4794D7E9557}" type="presParOf" srcId="{34D3BE33-7CBB-4E30-8A5B-D057424A8CB4}" destId="{4D384A18-3723-46AF-8890-92BEE2C14BB2}" srcOrd="6" destOrd="0" presId="urn:microsoft.com/office/officeart/2005/8/layout/vList3#1"/>
    <dgm:cxn modelId="{C0D32970-A29A-4B98-AD6C-32B5945E7E8E}" type="presParOf" srcId="{4D384A18-3723-46AF-8890-92BEE2C14BB2}" destId="{DB7BE998-EF4B-463B-BDC3-BE5E28AC1FC0}" srcOrd="0" destOrd="0" presId="urn:microsoft.com/office/officeart/2005/8/layout/vList3#1"/>
    <dgm:cxn modelId="{AC408FDD-4771-4547-A3A0-80B20C666B3A}" type="presParOf" srcId="{4D384A18-3723-46AF-8890-92BEE2C14BB2}" destId="{3FD97AD2-02A6-4E35-BED9-39C37FC3D46E}" srcOrd="1" destOrd="0" presId="urn:microsoft.com/office/officeart/2005/8/layout/vList3#1"/>
    <dgm:cxn modelId="{615AB60F-D11A-4404-AF6A-C08F3C1571A6}" type="presParOf" srcId="{34D3BE33-7CBB-4E30-8A5B-D057424A8CB4}" destId="{8C3D04FD-C9F6-4F2C-B535-BD1BD411015C}" srcOrd="7" destOrd="0" presId="urn:microsoft.com/office/officeart/2005/8/layout/vList3#1"/>
    <dgm:cxn modelId="{42006900-7E4E-49B1-A9B2-8F00BB54935D}" type="presParOf" srcId="{34D3BE33-7CBB-4E30-8A5B-D057424A8CB4}" destId="{CD039767-69DC-476D-B6FB-DF34BBF61EE3}" srcOrd="8" destOrd="0" presId="urn:microsoft.com/office/officeart/2005/8/layout/vList3#1"/>
    <dgm:cxn modelId="{A9EA7FF4-C2F4-45BE-8E15-78D1AA369AE8}" type="presParOf" srcId="{CD039767-69DC-476D-B6FB-DF34BBF61EE3}" destId="{794E1742-4A0F-4327-9EC8-97D636970CD3}" srcOrd="0" destOrd="0" presId="urn:microsoft.com/office/officeart/2005/8/layout/vList3#1"/>
    <dgm:cxn modelId="{CB1AC4B0-1154-4837-A9A0-8941A7713073}" type="presParOf" srcId="{CD039767-69DC-476D-B6FB-DF34BBF61EE3}" destId="{FD308F82-7E15-4D6B-8642-656AF5223C47}" srcOrd="1" destOrd="0" presId="urn:microsoft.com/office/officeart/2005/8/layout/vList3#1"/>
    <dgm:cxn modelId="{8B21EA6F-0618-4BC1-BB96-6ED1518B2DC0}" type="presParOf" srcId="{34D3BE33-7CBB-4E30-8A5B-D057424A8CB4}" destId="{0D5E66AE-5EA0-4987-8998-1CB41C9E110C}" srcOrd="9" destOrd="0" presId="urn:microsoft.com/office/officeart/2005/8/layout/vList3#1"/>
    <dgm:cxn modelId="{2A9152BD-AD41-44E6-BBD3-FC05C363DA8B}" type="presParOf" srcId="{34D3BE33-7CBB-4E30-8A5B-D057424A8CB4}" destId="{DCB6AE06-D2DB-4C61-9808-08FCB912CF27}" srcOrd="10" destOrd="0" presId="urn:microsoft.com/office/officeart/2005/8/layout/vList3#1"/>
    <dgm:cxn modelId="{B09DB3B0-AB4B-40CA-AB6F-1F998894CF84}" type="presParOf" srcId="{DCB6AE06-D2DB-4C61-9808-08FCB912CF27}" destId="{CE18645A-B991-4B30-BBA9-9EBBD505045D}" srcOrd="0" destOrd="0" presId="urn:microsoft.com/office/officeart/2005/8/layout/vList3#1"/>
    <dgm:cxn modelId="{045FA650-2856-49DA-859E-17B77CCEC34B}" type="presParOf" srcId="{DCB6AE06-D2DB-4C61-9808-08FCB912CF27}" destId="{4E2792A5-B3B7-4FE2-BFAE-60A008897AAB}" srcOrd="1" destOrd="0" presId="urn:microsoft.com/office/officeart/2005/8/layout/vList3#1"/>
    <dgm:cxn modelId="{B4EB6A43-3B73-4AAC-AB0F-21F5EA391106}" type="presParOf" srcId="{34D3BE33-7CBB-4E30-8A5B-D057424A8CB4}" destId="{D4CCC1C4-444F-4FFE-BC2A-2C50DDA5FFA6}" srcOrd="11" destOrd="0" presId="urn:microsoft.com/office/officeart/2005/8/layout/vList3#1"/>
    <dgm:cxn modelId="{08F8BE7A-FF27-44EA-AC80-FEC731D08179}" type="presParOf" srcId="{34D3BE33-7CBB-4E30-8A5B-D057424A8CB4}" destId="{9E32CBD1-E9E1-40EE-83A9-F0293C08000D}" srcOrd="12" destOrd="0" presId="urn:microsoft.com/office/officeart/2005/8/layout/vList3#1"/>
    <dgm:cxn modelId="{7C64D513-E75A-4197-8AE9-743928B123A7}" type="presParOf" srcId="{9E32CBD1-E9E1-40EE-83A9-F0293C08000D}" destId="{83069FE4-D343-4009-900F-F7A5C995FB34}" srcOrd="0" destOrd="0" presId="urn:microsoft.com/office/officeart/2005/8/layout/vList3#1"/>
    <dgm:cxn modelId="{2388925F-86FD-45DE-B6E7-70A3EE0AD454}" type="presParOf" srcId="{9E32CBD1-E9E1-40EE-83A9-F0293C08000D}" destId="{31681FC5-FDB3-4B38-BC26-DBB5F02A2B45}" srcOrd="1" destOrd="0" presId="urn:microsoft.com/office/officeart/2005/8/layout/vList3#1"/>
    <dgm:cxn modelId="{9CA428FD-16D1-42F4-BCE3-4FE538FA35E7}" type="presParOf" srcId="{34D3BE33-7CBB-4E30-8A5B-D057424A8CB4}" destId="{05BF06CF-7931-4939-9752-E86107101C9B}" srcOrd="13" destOrd="0" presId="urn:microsoft.com/office/officeart/2005/8/layout/vList3#1"/>
    <dgm:cxn modelId="{D657E775-9470-46BD-B41E-57DD28EDA6B9}" type="presParOf" srcId="{34D3BE33-7CBB-4E30-8A5B-D057424A8CB4}" destId="{46E30685-6955-40A0-9A0E-5E17558C4710}" srcOrd="14" destOrd="0" presId="urn:microsoft.com/office/officeart/2005/8/layout/vList3#1"/>
    <dgm:cxn modelId="{4853DA8D-2006-41E5-8154-FADCE283F24D}" type="presParOf" srcId="{46E30685-6955-40A0-9A0E-5E17558C4710}" destId="{8B7D2CEA-F9AC-4671-914F-3988A709815B}" srcOrd="0" destOrd="0" presId="urn:microsoft.com/office/officeart/2005/8/layout/vList3#1"/>
    <dgm:cxn modelId="{12D12D7C-5F58-4023-AAB7-737C0E7F9047}" type="presParOf" srcId="{46E30685-6955-40A0-9A0E-5E17558C4710}" destId="{1CBBC0C6-FCFA-4062-BB96-530BDEC02B67}"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A92A0-1FB3-4FCC-A41D-F9DB2BC7E7D5}" type="doc">
      <dgm:prSet loTypeId="urn:microsoft.com/office/officeart/2005/8/layout/vList3#2" loCatId="list" qsTypeId="urn:microsoft.com/office/officeart/2005/8/quickstyle/simple1" qsCatId="simple" csTypeId="urn:microsoft.com/office/officeart/2005/8/colors/colorful5" csCatId="colorful" phldr="1"/>
      <dgm:spPr/>
    </dgm:pt>
    <dgm:pt modelId="{34D3BE33-7CBB-4E30-8A5B-D057424A8CB4}" type="pres">
      <dgm:prSet presAssocID="{538A92A0-1FB3-4FCC-A41D-F9DB2BC7E7D5}" presName="linearFlow" presStyleCnt="0">
        <dgm:presLayoutVars>
          <dgm:dir/>
          <dgm:resizeHandles val="exact"/>
        </dgm:presLayoutVars>
      </dgm:prSet>
      <dgm:spPr/>
    </dgm:pt>
  </dgm:ptLst>
  <dgm:cxnLst>
    <dgm:cxn modelId="{DCD922A2-B0A0-4719-9014-E3A7DE4211C1}" type="presOf" srcId="{538A92A0-1FB3-4FCC-A41D-F9DB2BC7E7D5}" destId="{34D3BE33-7CBB-4E30-8A5B-D057424A8CB4}" srcOrd="0" destOrd="0" presId="urn:microsoft.com/office/officeart/2005/8/layout/vList3#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A92A0-1FB3-4FCC-A41D-F9DB2BC7E7D5}" type="doc">
      <dgm:prSet loTypeId="urn:microsoft.com/office/officeart/2005/8/layout/vList3#1" loCatId="list" qsTypeId="urn:microsoft.com/office/officeart/2005/8/quickstyle/simple1" qsCatId="simple" csTypeId="urn:microsoft.com/office/officeart/2005/8/colors/colorful5" csCatId="colorful" phldr="1"/>
      <dgm:spPr/>
    </dgm:pt>
    <dgm:pt modelId="{6AFE5487-5577-4FF1-9E2D-CB4E79E72348}">
      <dgm:prSet phldrT="[Testo]"/>
      <dgm:spPr/>
      <dgm:t>
        <a:bodyPr/>
        <a:lstStyle/>
        <a:p>
          <a:r>
            <a:rPr lang="it-IT" dirty="0" smtClean="0"/>
            <a:t>Standard Work</a:t>
          </a:r>
          <a:endParaRPr lang="it-IT" dirty="0"/>
        </a:p>
      </dgm:t>
    </dgm:pt>
    <dgm:pt modelId="{7ABD9EFA-FF2B-4131-B12E-723D35B81C52}" type="parTrans" cxnId="{D7E6342E-898C-44B9-8655-ECB026D95319}">
      <dgm:prSet/>
      <dgm:spPr/>
      <dgm:t>
        <a:bodyPr/>
        <a:lstStyle/>
        <a:p>
          <a:endParaRPr lang="it-IT"/>
        </a:p>
      </dgm:t>
    </dgm:pt>
    <dgm:pt modelId="{5946943A-0775-442D-97FB-F95A80A4FBC1}" type="sibTrans" cxnId="{D7E6342E-898C-44B9-8655-ECB026D95319}">
      <dgm:prSet/>
      <dgm:spPr/>
      <dgm:t>
        <a:bodyPr/>
        <a:lstStyle/>
        <a:p>
          <a:endParaRPr lang="it-IT"/>
        </a:p>
      </dgm:t>
    </dgm:pt>
    <dgm:pt modelId="{766E40C9-A547-489F-97CF-F8FBADAE9F51}">
      <dgm:prSet phldrT="[Testo]"/>
      <dgm:spPr/>
      <dgm:t>
        <a:bodyPr/>
        <a:lstStyle/>
        <a:p>
          <a:r>
            <a:rPr lang="it-IT" dirty="0" smtClean="0"/>
            <a:t>Process Control</a:t>
          </a:r>
          <a:endParaRPr lang="it-IT" dirty="0"/>
        </a:p>
      </dgm:t>
    </dgm:pt>
    <dgm:pt modelId="{C9D11D36-3373-4405-867D-8236AF2342D1}" type="parTrans" cxnId="{45572C16-8ACE-46EC-A9C9-6333998F5851}">
      <dgm:prSet/>
      <dgm:spPr/>
      <dgm:t>
        <a:bodyPr/>
        <a:lstStyle/>
        <a:p>
          <a:endParaRPr lang="it-IT"/>
        </a:p>
      </dgm:t>
    </dgm:pt>
    <dgm:pt modelId="{50EE9A88-6709-4CD9-8197-0C49304F8A25}" type="sibTrans" cxnId="{45572C16-8ACE-46EC-A9C9-6333998F5851}">
      <dgm:prSet/>
      <dgm:spPr/>
      <dgm:t>
        <a:bodyPr/>
        <a:lstStyle/>
        <a:p>
          <a:endParaRPr lang="it-IT"/>
        </a:p>
      </dgm:t>
    </dgm:pt>
    <dgm:pt modelId="{689D0C15-5953-4F93-A0A7-90A7E653EE8A}">
      <dgm:prSet phldrT="[Testo]"/>
      <dgm:spPr/>
      <dgm:t>
        <a:bodyPr/>
        <a:lstStyle/>
        <a:p>
          <a:r>
            <a:rPr lang="it-IT" dirty="0" smtClean="0"/>
            <a:t>Cycle Time Estimating</a:t>
          </a:r>
          <a:endParaRPr lang="it-IT" dirty="0"/>
        </a:p>
      </dgm:t>
    </dgm:pt>
    <dgm:pt modelId="{D16E8DD6-3313-43D4-9248-79DBDC07B231}" type="parTrans" cxnId="{29F14D11-1510-4E28-BC54-13740461D0EF}">
      <dgm:prSet/>
      <dgm:spPr/>
      <dgm:t>
        <a:bodyPr/>
        <a:lstStyle/>
        <a:p>
          <a:endParaRPr lang="it-IT"/>
        </a:p>
      </dgm:t>
    </dgm:pt>
    <dgm:pt modelId="{B5E40555-0771-4453-AE1D-4BEBE2A217C7}" type="sibTrans" cxnId="{29F14D11-1510-4E28-BC54-13740461D0EF}">
      <dgm:prSet/>
      <dgm:spPr/>
      <dgm:t>
        <a:bodyPr/>
        <a:lstStyle/>
        <a:p>
          <a:endParaRPr lang="it-IT"/>
        </a:p>
      </dgm:t>
    </dgm:pt>
    <dgm:pt modelId="{75C35DE0-70C7-4EF0-A576-3FE6442F7806}">
      <dgm:prSet/>
      <dgm:spPr/>
      <dgm:t>
        <a:bodyPr/>
        <a:lstStyle/>
        <a:p>
          <a:r>
            <a:rPr lang="it-IT" dirty="0" smtClean="0"/>
            <a:t>KPI </a:t>
          </a:r>
          <a:r>
            <a:rPr lang="it-IT" dirty="0" err="1" smtClean="0"/>
            <a:t>Dashboard</a:t>
          </a:r>
          <a:endParaRPr lang="it-IT" dirty="0"/>
        </a:p>
      </dgm:t>
    </dgm:pt>
    <dgm:pt modelId="{FE2BFF29-EAEE-456D-8F14-A6750AA0B73D}" type="parTrans" cxnId="{6EB59C94-CF4A-4690-93EB-0D56A82798F6}">
      <dgm:prSet/>
      <dgm:spPr/>
      <dgm:t>
        <a:bodyPr/>
        <a:lstStyle/>
        <a:p>
          <a:endParaRPr lang="it-IT"/>
        </a:p>
      </dgm:t>
    </dgm:pt>
    <dgm:pt modelId="{53D232E1-4DA2-4B59-98D9-770B6C19F82E}" type="sibTrans" cxnId="{6EB59C94-CF4A-4690-93EB-0D56A82798F6}">
      <dgm:prSet/>
      <dgm:spPr/>
      <dgm:t>
        <a:bodyPr/>
        <a:lstStyle/>
        <a:p>
          <a:endParaRPr lang="it-IT"/>
        </a:p>
      </dgm:t>
    </dgm:pt>
    <dgm:pt modelId="{6EC12AEE-AF3A-4692-A3A1-56C90B6B02CE}">
      <dgm:prSet/>
      <dgm:spPr/>
      <dgm:t>
        <a:bodyPr/>
        <a:lstStyle/>
        <a:p>
          <a:r>
            <a:rPr lang="it-IT" dirty="0" smtClean="0"/>
            <a:t>Cycle Time Measuring</a:t>
          </a:r>
          <a:endParaRPr lang="it-IT" dirty="0"/>
        </a:p>
      </dgm:t>
    </dgm:pt>
    <dgm:pt modelId="{71695BA1-0EC7-457A-89FD-D5D3312823F3}" type="parTrans" cxnId="{B09A1F11-80D5-40D0-958C-759BB4E69F43}">
      <dgm:prSet/>
      <dgm:spPr/>
      <dgm:t>
        <a:bodyPr/>
        <a:lstStyle/>
        <a:p>
          <a:endParaRPr lang="it-IT"/>
        </a:p>
      </dgm:t>
    </dgm:pt>
    <dgm:pt modelId="{9F6E94A3-4A63-4D2D-AC02-10A0693F512E}" type="sibTrans" cxnId="{B09A1F11-80D5-40D0-958C-759BB4E69F43}">
      <dgm:prSet/>
      <dgm:spPr/>
      <dgm:t>
        <a:bodyPr/>
        <a:lstStyle/>
        <a:p>
          <a:endParaRPr lang="it-IT"/>
        </a:p>
      </dgm:t>
    </dgm:pt>
    <dgm:pt modelId="{40ABDF9D-5F5F-47FC-8959-D2C5A5985239}">
      <dgm:prSet/>
      <dgm:spPr/>
      <dgm:t>
        <a:bodyPr/>
        <a:lstStyle/>
        <a:p>
          <a:r>
            <a:rPr lang="it-IT" dirty="0" smtClean="0"/>
            <a:t>Logistics System Integration</a:t>
          </a:r>
          <a:endParaRPr lang="it-IT" dirty="0"/>
        </a:p>
      </dgm:t>
    </dgm:pt>
    <dgm:pt modelId="{5987E14F-0770-49B7-8DA6-574C4105478E}" type="parTrans" cxnId="{3B2C6AEA-FD31-4AF3-B420-B92631E5D047}">
      <dgm:prSet/>
      <dgm:spPr/>
      <dgm:t>
        <a:bodyPr/>
        <a:lstStyle/>
        <a:p>
          <a:endParaRPr lang="it-IT"/>
        </a:p>
      </dgm:t>
    </dgm:pt>
    <dgm:pt modelId="{63EFBFC4-6AEC-4B99-AD4B-419C084B6930}" type="sibTrans" cxnId="{3B2C6AEA-FD31-4AF3-B420-B92631E5D047}">
      <dgm:prSet/>
      <dgm:spPr/>
      <dgm:t>
        <a:bodyPr/>
        <a:lstStyle/>
        <a:p>
          <a:endParaRPr lang="it-IT"/>
        </a:p>
      </dgm:t>
    </dgm:pt>
    <dgm:pt modelId="{B85C9412-BD32-4F1C-B4DA-53064603F6BB}">
      <dgm:prSet/>
      <dgm:spPr/>
      <dgm:t>
        <a:bodyPr/>
        <a:lstStyle/>
        <a:p>
          <a:r>
            <a:rPr lang="it-IT" dirty="0" smtClean="0"/>
            <a:t>Energy Monitor</a:t>
          </a:r>
          <a:endParaRPr lang="it-IT" dirty="0"/>
        </a:p>
      </dgm:t>
    </dgm:pt>
    <dgm:pt modelId="{BCAFB05D-9019-41C3-840A-A798CD4AD4E4}" type="parTrans" cxnId="{FC3B2F78-48D8-4AD3-888E-A95C4CC7AC7C}">
      <dgm:prSet/>
      <dgm:spPr/>
      <dgm:t>
        <a:bodyPr/>
        <a:lstStyle/>
        <a:p>
          <a:endParaRPr lang="it-IT"/>
        </a:p>
      </dgm:t>
    </dgm:pt>
    <dgm:pt modelId="{70A7C8A1-2A63-4409-B284-09AA07516085}" type="sibTrans" cxnId="{FC3B2F78-48D8-4AD3-888E-A95C4CC7AC7C}">
      <dgm:prSet/>
      <dgm:spPr/>
      <dgm:t>
        <a:bodyPr/>
        <a:lstStyle/>
        <a:p>
          <a:endParaRPr lang="it-IT"/>
        </a:p>
      </dgm:t>
    </dgm:pt>
    <dgm:pt modelId="{AC83D053-1721-4BE7-86DF-2B37476EDB00}">
      <dgm:prSet/>
      <dgm:spPr/>
      <dgm:t>
        <a:bodyPr/>
        <a:lstStyle/>
        <a:p>
          <a:r>
            <a:rPr lang="it-IT" dirty="0" smtClean="0"/>
            <a:t>Maintenance Planning</a:t>
          </a:r>
          <a:endParaRPr lang="it-IT" dirty="0"/>
        </a:p>
      </dgm:t>
    </dgm:pt>
    <dgm:pt modelId="{894D8F7E-7097-4F87-8A2D-9F0B1CEE223B}" type="parTrans" cxnId="{5F756981-0436-4093-BAB3-CC25759F19A2}">
      <dgm:prSet/>
      <dgm:spPr/>
      <dgm:t>
        <a:bodyPr/>
        <a:lstStyle/>
        <a:p>
          <a:endParaRPr lang="it-IT"/>
        </a:p>
      </dgm:t>
    </dgm:pt>
    <dgm:pt modelId="{05561337-1CF7-49EF-BFB4-B44B7D9447A8}" type="sibTrans" cxnId="{5F756981-0436-4093-BAB3-CC25759F19A2}">
      <dgm:prSet/>
      <dgm:spPr/>
      <dgm:t>
        <a:bodyPr/>
        <a:lstStyle/>
        <a:p>
          <a:endParaRPr lang="it-IT"/>
        </a:p>
      </dgm:t>
    </dgm:pt>
    <dgm:pt modelId="{34D3BE33-7CBB-4E30-8A5B-D057424A8CB4}" type="pres">
      <dgm:prSet presAssocID="{538A92A0-1FB3-4FCC-A41D-F9DB2BC7E7D5}" presName="linearFlow" presStyleCnt="0">
        <dgm:presLayoutVars>
          <dgm:dir/>
          <dgm:resizeHandles val="exact"/>
        </dgm:presLayoutVars>
      </dgm:prSet>
      <dgm:spPr/>
    </dgm:pt>
    <dgm:pt modelId="{4C8D861D-2BF9-4BC5-A738-78D25FBF98CA}" type="pres">
      <dgm:prSet presAssocID="{6AFE5487-5577-4FF1-9E2D-CB4E79E72348}" presName="composite" presStyleCnt="0"/>
      <dgm:spPr/>
    </dgm:pt>
    <dgm:pt modelId="{BF080F01-B18E-42F1-918F-CF7AFA23F53A}" type="pres">
      <dgm:prSet presAssocID="{6AFE5487-5577-4FF1-9E2D-CB4E79E72348}" presName="imgShp" presStyleLbl="fgImgPlace1" presStyleIdx="0" presStyleCnt="8"/>
      <dgm:spPr>
        <a:blipFill rotWithShape="0">
          <a:blip xmlns:r="http://schemas.openxmlformats.org/officeDocument/2006/relationships" r:embed="rId1"/>
          <a:stretch>
            <a:fillRect/>
          </a:stretch>
        </a:blipFill>
      </dgm:spPr>
    </dgm:pt>
    <dgm:pt modelId="{29E2310D-2358-4B61-88E2-0624D7B02131}" type="pres">
      <dgm:prSet presAssocID="{6AFE5487-5577-4FF1-9E2D-CB4E79E72348}" presName="txShp" presStyleLbl="node1" presStyleIdx="0" presStyleCnt="8">
        <dgm:presLayoutVars>
          <dgm:bulletEnabled val="1"/>
        </dgm:presLayoutVars>
      </dgm:prSet>
      <dgm:spPr/>
      <dgm:t>
        <a:bodyPr/>
        <a:lstStyle/>
        <a:p>
          <a:endParaRPr lang="it-IT"/>
        </a:p>
      </dgm:t>
    </dgm:pt>
    <dgm:pt modelId="{F4F3E408-6106-4818-A06B-32C0001EE312}" type="pres">
      <dgm:prSet presAssocID="{5946943A-0775-442D-97FB-F95A80A4FBC1}" presName="spacing" presStyleCnt="0"/>
      <dgm:spPr/>
    </dgm:pt>
    <dgm:pt modelId="{904A9AB6-A39C-4313-86D2-425342575DA6}" type="pres">
      <dgm:prSet presAssocID="{766E40C9-A547-489F-97CF-F8FBADAE9F51}" presName="composite" presStyleCnt="0"/>
      <dgm:spPr/>
    </dgm:pt>
    <dgm:pt modelId="{47A6AA26-A34A-430F-AF98-84E097475315}" type="pres">
      <dgm:prSet presAssocID="{766E40C9-A547-489F-97CF-F8FBADAE9F51}" presName="imgShp" presStyleLbl="fgImgPlace1" presStyleIdx="1" presStyleCnt="8"/>
      <dgm:spPr>
        <a:blipFill rotWithShape="0">
          <a:blip xmlns:r="http://schemas.openxmlformats.org/officeDocument/2006/relationships" r:embed="rId2"/>
          <a:stretch>
            <a:fillRect/>
          </a:stretch>
        </a:blipFill>
      </dgm:spPr>
    </dgm:pt>
    <dgm:pt modelId="{AA4A0236-5382-4363-A45D-8E0B08691FD3}" type="pres">
      <dgm:prSet presAssocID="{766E40C9-A547-489F-97CF-F8FBADAE9F51}" presName="txShp" presStyleLbl="node1" presStyleIdx="1" presStyleCnt="8">
        <dgm:presLayoutVars>
          <dgm:bulletEnabled val="1"/>
        </dgm:presLayoutVars>
      </dgm:prSet>
      <dgm:spPr/>
      <dgm:t>
        <a:bodyPr/>
        <a:lstStyle/>
        <a:p>
          <a:endParaRPr lang="it-IT"/>
        </a:p>
      </dgm:t>
    </dgm:pt>
    <dgm:pt modelId="{A17128E7-412E-4E12-977E-DC91B3CFC623}" type="pres">
      <dgm:prSet presAssocID="{50EE9A88-6709-4CD9-8197-0C49304F8A25}" presName="spacing" presStyleCnt="0"/>
      <dgm:spPr/>
    </dgm:pt>
    <dgm:pt modelId="{9791B2AE-A088-4991-A6DA-84D6DAB4F9F6}" type="pres">
      <dgm:prSet presAssocID="{75C35DE0-70C7-4EF0-A576-3FE6442F7806}" presName="composite" presStyleCnt="0"/>
      <dgm:spPr/>
    </dgm:pt>
    <dgm:pt modelId="{92328EC0-278D-415E-A681-2C913618A643}" type="pres">
      <dgm:prSet presAssocID="{75C35DE0-70C7-4EF0-A576-3FE6442F7806}" presName="imgShp" presStyleLbl="fgImgPlace1" presStyleIdx="2" presStyleCnt="8"/>
      <dgm:spPr>
        <a:blipFill rotWithShape="0">
          <a:blip xmlns:r="http://schemas.openxmlformats.org/officeDocument/2006/relationships" r:embed="rId3"/>
          <a:stretch>
            <a:fillRect/>
          </a:stretch>
        </a:blipFill>
      </dgm:spPr>
    </dgm:pt>
    <dgm:pt modelId="{4F030FD3-1763-4792-8A30-509AA17CD91A}" type="pres">
      <dgm:prSet presAssocID="{75C35DE0-70C7-4EF0-A576-3FE6442F7806}" presName="txShp" presStyleLbl="node1" presStyleIdx="2" presStyleCnt="8">
        <dgm:presLayoutVars>
          <dgm:bulletEnabled val="1"/>
        </dgm:presLayoutVars>
      </dgm:prSet>
      <dgm:spPr/>
      <dgm:t>
        <a:bodyPr/>
        <a:lstStyle/>
        <a:p>
          <a:endParaRPr lang="it-IT"/>
        </a:p>
      </dgm:t>
    </dgm:pt>
    <dgm:pt modelId="{49D1AC4F-F565-4E07-AC35-AEF843213C32}" type="pres">
      <dgm:prSet presAssocID="{53D232E1-4DA2-4B59-98D9-770B6C19F82E}" presName="spacing" presStyleCnt="0"/>
      <dgm:spPr/>
    </dgm:pt>
    <dgm:pt modelId="{4D384A18-3723-46AF-8890-92BEE2C14BB2}" type="pres">
      <dgm:prSet presAssocID="{6EC12AEE-AF3A-4692-A3A1-56C90B6B02CE}" presName="composite" presStyleCnt="0"/>
      <dgm:spPr/>
    </dgm:pt>
    <dgm:pt modelId="{DB7BE998-EF4B-463B-BDC3-BE5E28AC1FC0}" type="pres">
      <dgm:prSet presAssocID="{6EC12AEE-AF3A-4692-A3A1-56C90B6B02CE}" presName="imgShp" presStyleLbl="fgImgPlace1" presStyleIdx="3" presStyleCnt="8"/>
      <dgm:spPr>
        <a:blipFill rotWithShape="0">
          <a:blip xmlns:r="http://schemas.openxmlformats.org/officeDocument/2006/relationships" r:embed="rId4"/>
          <a:stretch>
            <a:fillRect/>
          </a:stretch>
        </a:blipFill>
      </dgm:spPr>
    </dgm:pt>
    <dgm:pt modelId="{3FD97AD2-02A6-4E35-BED9-39C37FC3D46E}" type="pres">
      <dgm:prSet presAssocID="{6EC12AEE-AF3A-4692-A3A1-56C90B6B02CE}" presName="txShp" presStyleLbl="node1" presStyleIdx="3" presStyleCnt="8">
        <dgm:presLayoutVars>
          <dgm:bulletEnabled val="1"/>
        </dgm:presLayoutVars>
      </dgm:prSet>
      <dgm:spPr/>
      <dgm:t>
        <a:bodyPr/>
        <a:lstStyle/>
        <a:p>
          <a:endParaRPr lang="it-IT"/>
        </a:p>
      </dgm:t>
    </dgm:pt>
    <dgm:pt modelId="{8C3D04FD-C9F6-4F2C-B535-BD1BD411015C}" type="pres">
      <dgm:prSet presAssocID="{9F6E94A3-4A63-4D2D-AC02-10A0693F512E}" presName="spacing" presStyleCnt="0"/>
      <dgm:spPr/>
    </dgm:pt>
    <dgm:pt modelId="{CD039767-69DC-476D-B6FB-DF34BBF61EE3}" type="pres">
      <dgm:prSet presAssocID="{689D0C15-5953-4F93-A0A7-90A7E653EE8A}" presName="composite" presStyleCnt="0"/>
      <dgm:spPr/>
    </dgm:pt>
    <dgm:pt modelId="{794E1742-4A0F-4327-9EC8-97D636970CD3}" type="pres">
      <dgm:prSet presAssocID="{689D0C15-5953-4F93-A0A7-90A7E653EE8A}" presName="imgShp" presStyleLbl="fgImgPlace1" presStyleIdx="4" presStyleCnt="8"/>
      <dgm:spPr>
        <a:blipFill rotWithShape="0">
          <a:blip xmlns:r="http://schemas.openxmlformats.org/officeDocument/2006/relationships" r:embed="rId5"/>
          <a:stretch>
            <a:fillRect/>
          </a:stretch>
        </a:blipFill>
      </dgm:spPr>
    </dgm:pt>
    <dgm:pt modelId="{FD308F82-7E15-4D6B-8642-656AF5223C47}" type="pres">
      <dgm:prSet presAssocID="{689D0C15-5953-4F93-A0A7-90A7E653EE8A}" presName="txShp" presStyleLbl="node1" presStyleIdx="4" presStyleCnt="8">
        <dgm:presLayoutVars>
          <dgm:bulletEnabled val="1"/>
        </dgm:presLayoutVars>
      </dgm:prSet>
      <dgm:spPr/>
      <dgm:t>
        <a:bodyPr/>
        <a:lstStyle/>
        <a:p>
          <a:endParaRPr lang="it-IT"/>
        </a:p>
      </dgm:t>
    </dgm:pt>
    <dgm:pt modelId="{0D5E66AE-5EA0-4987-8998-1CB41C9E110C}" type="pres">
      <dgm:prSet presAssocID="{B5E40555-0771-4453-AE1D-4BEBE2A217C7}" presName="spacing" presStyleCnt="0"/>
      <dgm:spPr/>
    </dgm:pt>
    <dgm:pt modelId="{DCB6AE06-D2DB-4C61-9808-08FCB912CF27}" type="pres">
      <dgm:prSet presAssocID="{40ABDF9D-5F5F-47FC-8959-D2C5A5985239}" presName="composite" presStyleCnt="0"/>
      <dgm:spPr/>
    </dgm:pt>
    <dgm:pt modelId="{CE18645A-B991-4B30-BBA9-9EBBD505045D}" type="pres">
      <dgm:prSet presAssocID="{40ABDF9D-5F5F-47FC-8959-D2C5A5985239}" presName="imgShp" presStyleLbl="fgImgPlace1" presStyleIdx="5" presStyleCnt="8"/>
      <dgm:spPr>
        <a:blipFill rotWithShape="0">
          <a:blip xmlns:r="http://schemas.openxmlformats.org/officeDocument/2006/relationships" r:embed="rId6"/>
          <a:stretch>
            <a:fillRect/>
          </a:stretch>
        </a:blipFill>
      </dgm:spPr>
    </dgm:pt>
    <dgm:pt modelId="{4E2792A5-B3B7-4FE2-BFAE-60A008897AAB}" type="pres">
      <dgm:prSet presAssocID="{40ABDF9D-5F5F-47FC-8959-D2C5A5985239}" presName="txShp" presStyleLbl="node1" presStyleIdx="5" presStyleCnt="8">
        <dgm:presLayoutVars>
          <dgm:bulletEnabled val="1"/>
        </dgm:presLayoutVars>
      </dgm:prSet>
      <dgm:spPr/>
      <dgm:t>
        <a:bodyPr/>
        <a:lstStyle/>
        <a:p>
          <a:endParaRPr lang="it-IT"/>
        </a:p>
      </dgm:t>
    </dgm:pt>
    <dgm:pt modelId="{D4CCC1C4-444F-4FFE-BC2A-2C50DDA5FFA6}" type="pres">
      <dgm:prSet presAssocID="{63EFBFC4-6AEC-4B99-AD4B-419C084B6930}" presName="spacing" presStyleCnt="0"/>
      <dgm:spPr/>
    </dgm:pt>
    <dgm:pt modelId="{9E32CBD1-E9E1-40EE-83A9-F0293C08000D}" type="pres">
      <dgm:prSet presAssocID="{B85C9412-BD32-4F1C-B4DA-53064603F6BB}" presName="composite" presStyleCnt="0"/>
      <dgm:spPr/>
    </dgm:pt>
    <dgm:pt modelId="{83069FE4-D343-4009-900F-F7A5C995FB34}" type="pres">
      <dgm:prSet presAssocID="{B85C9412-BD32-4F1C-B4DA-53064603F6BB}" presName="imgShp" presStyleLbl="fgImgPlace1" presStyleIdx="6" presStyleCnt="8"/>
      <dgm:spPr>
        <a:blipFill rotWithShape="0">
          <a:blip xmlns:r="http://schemas.openxmlformats.org/officeDocument/2006/relationships" r:embed="rId7"/>
          <a:stretch>
            <a:fillRect/>
          </a:stretch>
        </a:blipFill>
      </dgm:spPr>
    </dgm:pt>
    <dgm:pt modelId="{31681FC5-FDB3-4B38-BC26-DBB5F02A2B45}" type="pres">
      <dgm:prSet presAssocID="{B85C9412-BD32-4F1C-B4DA-53064603F6BB}" presName="txShp" presStyleLbl="node1" presStyleIdx="6" presStyleCnt="8">
        <dgm:presLayoutVars>
          <dgm:bulletEnabled val="1"/>
        </dgm:presLayoutVars>
      </dgm:prSet>
      <dgm:spPr/>
      <dgm:t>
        <a:bodyPr/>
        <a:lstStyle/>
        <a:p>
          <a:endParaRPr lang="it-IT"/>
        </a:p>
      </dgm:t>
    </dgm:pt>
    <dgm:pt modelId="{05BF06CF-7931-4939-9752-E86107101C9B}" type="pres">
      <dgm:prSet presAssocID="{70A7C8A1-2A63-4409-B284-09AA07516085}" presName="spacing" presStyleCnt="0"/>
      <dgm:spPr/>
    </dgm:pt>
    <dgm:pt modelId="{46E30685-6955-40A0-9A0E-5E17558C4710}" type="pres">
      <dgm:prSet presAssocID="{AC83D053-1721-4BE7-86DF-2B37476EDB00}" presName="composite" presStyleCnt="0"/>
      <dgm:spPr/>
    </dgm:pt>
    <dgm:pt modelId="{8B7D2CEA-F9AC-4671-914F-3988A709815B}" type="pres">
      <dgm:prSet presAssocID="{AC83D053-1721-4BE7-86DF-2B37476EDB00}" presName="imgShp" presStyleLbl="fgImgPlace1" presStyleIdx="7" presStyleCnt="8"/>
      <dgm:spPr>
        <a:blipFill rotWithShape="0">
          <a:blip xmlns:r="http://schemas.openxmlformats.org/officeDocument/2006/relationships" r:embed="rId8"/>
          <a:stretch>
            <a:fillRect/>
          </a:stretch>
        </a:blipFill>
      </dgm:spPr>
    </dgm:pt>
    <dgm:pt modelId="{1CBBC0C6-FCFA-4062-BB96-530BDEC02B67}" type="pres">
      <dgm:prSet presAssocID="{AC83D053-1721-4BE7-86DF-2B37476EDB00}" presName="txShp" presStyleLbl="node1" presStyleIdx="7" presStyleCnt="8">
        <dgm:presLayoutVars>
          <dgm:bulletEnabled val="1"/>
        </dgm:presLayoutVars>
      </dgm:prSet>
      <dgm:spPr/>
      <dgm:t>
        <a:bodyPr/>
        <a:lstStyle/>
        <a:p>
          <a:endParaRPr lang="it-IT"/>
        </a:p>
      </dgm:t>
    </dgm:pt>
  </dgm:ptLst>
  <dgm:cxnLst>
    <dgm:cxn modelId="{45572C16-8ACE-46EC-A9C9-6333998F5851}" srcId="{538A92A0-1FB3-4FCC-A41D-F9DB2BC7E7D5}" destId="{766E40C9-A547-489F-97CF-F8FBADAE9F51}" srcOrd="1" destOrd="0" parTransId="{C9D11D36-3373-4405-867D-8236AF2342D1}" sibTransId="{50EE9A88-6709-4CD9-8197-0C49304F8A25}"/>
    <dgm:cxn modelId="{AAB5C765-1E1F-424B-B1A1-9EFCB2B6BA67}" type="presOf" srcId="{6EC12AEE-AF3A-4692-A3A1-56C90B6B02CE}" destId="{3FD97AD2-02A6-4E35-BED9-39C37FC3D46E}" srcOrd="0" destOrd="0" presId="urn:microsoft.com/office/officeart/2005/8/layout/vList3#1"/>
    <dgm:cxn modelId="{3B2C6AEA-FD31-4AF3-B420-B92631E5D047}" srcId="{538A92A0-1FB3-4FCC-A41D-F9DB2BC7E7D5}" destId="{40ABDF9D-5F5F-47FC-8959-D2C5A5985239}" srcOrd="5" destOrd="0" parTransId="{5987E14F-0770-49B7-8DA6-574C4105478E}" sibTransId="{63EFBFC4-6AEC-4B99-AD4B-419C084B6930}"/>
    <dgm:cxn modelId="{75C742C2-036D-4F4B-9804-EE3B3814B323}" type="presOf" srcId="{B85C9412-BD32-4F1C-B4DA-53064603F6BB}" destId="{31681FC5-FDB3-4B38-BC26-DBB5F02A2B45}" srcOrd="0" destOrd="0" presId="urn:microsoft.com/office/officeart/2005/8/layout/vList3#1"/>
    <dgm:cxn modelId="{B09A1F11-80D5-40D0-958C-759BB4E69F43}" srcId="{538A92A0-1FB3-4FCC-A41D-F9DB2BC7E7D5}" destId="{6EC12AEE-AF3A-4692-A3A1-56C90B6B02CE}" srcOrd="3" destOrd="0" parTransId="{71695BA1-0EC7-457A-89FD-D5D3312823F3}" sibTransId="{9F6E94A3-4A63-4D2D-AC02-10A0693F512E}"/>
    <dgm:cxn modelId="{D7E6342E-898C-44B9-8655-ECB026D95319}" srcId="{538A92A0-1FB3-4FCC-A41D-F9DB2BC7E7D5}" destId="{6AFE5487-5577-4FF1-9E2D-CB4E79E72348}" srcOrd="0" destOrd="0" parTransId="{7ABD9EFA-FF2B-4131-B12E-723D35B81C52}" sibTransId="{5946943A-0775-442D-97FB-F95A80A4FBC1}"/>
    <dgm:cxn modelId="{19D177F7-B884-4D43-B989-661EFF1ECA25}" type="presOf" srcId="{40ABDF9D-5F5F-47FC-8959-D2C5A5985239}" destId="{4E2792A5-B3B7-4FE2-BFAE-60A008897AAB}" srcOrd="0" destOrd="0" presId="urn:microsoft.com/office/officeart/2005/8/layout/vList3#1"/>
    <dgm:cxn modelId="{5F756981-0436-4093-BAB3-CC25759F19A2}" srcId="{538A92A0-1FB3-4FCC-A41D-F9DB2BC7E7D5}" destId="{AC83D053-1721-4BE7-86DF-2B37476EDB00}" srcOrd="7" destOrd="0" parTransId="{894D8F7E-7097-4F87-8A2D-9F0B1CEE223B}" sibTransId="{05561337-1CF7-49EF-BFB4-B44B7D9447A8}"/>
    <dgm:cxn modelId="{FC3B2F78-48D8-4AD3-888E-A95C4CC7AC7C}" srcId="{538A92A0-1FB3-4FCC-A41D-F9DB2BC7E7D5}" destId="{B85C9412-BD32-4F1C-B4DA-53064603F6BB}" srcOrd="6" destOrd="0" parTransId="{BCAFB05D-9019-41C3-840A-A798CD4AD4E4}" sibTransId="{70A7C8A1-2A63-4409-B284-09AA07516085}"/>
    <dgm:cxn modelId="{91EEDEA3-D1C5-48EC-8561-64E145133B2F}" type="presOf" srcId="{AC83D053-1721-4BE7-86DF-2B37476EDB00}" destId="{1CBBC0C6-FCFA-4062-BB96-530BDEC02B67}" srcOrd="0" destOrd="0" presId="urn:microsoft.com/office/officeart/2005/8/layout/vList3#1"/>
    <dgm:cxn modelId="{29F14D11-1510-4E28-BC54-13740461D0EF}" srcId="{538A92A0-1FB3-4FCC-A41D-F9DB2BC7E7D5}" destId="{689D0C15-5953-4F93-A0A7-90A7E653EE8A}" srcOrd="4" destOrd="0" parTransId="{D16E8DD6-3313-43D4-9248-79DBDC07B231}" sibTransId="{B5E40555-0771-4453-AE1D-4BEBE2A217C7}"/>
    <dgm:cxn modelId="{6EB59C94-CF4A-4690-93EB-0D56A82798F6}" srcId="{538A92A0-1FB3-4FCC-A41D-F9DB2BC7E7D5}" destId="{75C35DE0-70C7-4EF0-A576-3FE6442F7806}" srcOrd="2" destOrd="0" parTransId="{FE2BFF29-EAEE-456D-8F14-A6750AA0B73D}" sibTransId="{53D232E1-4DA2-4B59-98D9-770B6C19F82E}"/>
    <dgm:cxn modelId="{1579276C-D7C9-42EC-AD54-E682A15FAEC4}" type="presOf" srcId="{689D0C15-5953-4F93-A0A7-90A7E653EE8A}" destId="{FD308F82-7E15-4D6B-8642-656AF5223C47}" srcOrd="0" destOrd="0" presId="urn:microsoft.com/office/officeart/2005/8/layout/vList3#1"/>
    <dgm:cxn modelId="{1A8DA687-33AF-49F3-9137-CE1C7530713D}" type="presOf" srcId="{766E40C9-A547-489F-97CF-F8FBADAE9F51}" destId="{AA4A0236-5382-4363-A45D-8E0B08691FD3}" srcOrd="0" destOrd="0" presId="urn:microsoft.com/office/officeart/2005/8/layout/vList3#1"/>
    <dgm:cxn modelId="{AA249DE0-8624-470E-8DF1-6CC51896BCAD}" type="presOf" srcId="{6AFE5487-5577-4FF1-9E2D-CB4E79E72348}" destId="{29E2310D-2358-4B61-88E2-0624D7B02131}" srcOrd="0" destOrd="0" presId="urn:microsoft.com/office/officeart/2005/8/layout/vList3#1"/>
    <dgm:cxn modelId="{BE481413-4ACC-4889-B9C6-441AEB57F75F}" type="presOf" srcId="{75C35DE0-70C7-4EF0-A576-3FE6442F7806}" destId="{4F030FD3-1763-4792-8A30-509AA17CD91A}" srcOrd="0" destOrd="0" presId="urn:microsoft.com/office/officeart/2005/8/layout/vList3#1"/>
    <dgm:cxn modelId="{C61C8F0C-A83C-4199-9653-DCF6F5E74BB6}" type="presOf" srcId="{538A92A0-1FB3-4FCC-A41D-F9DB2BC7E7D5}" destId="{34D3BE33-7CBB-4E30-8A5B-D057424A8CB4}" srcOrd="0" destOrd="0" presId="urn:microsoft.com/office/officeart/2005/8/layout/vList3#1"/>
    <dgm:cxn modelId="{B683FF70-EE51-44E7-99F4-AF774595816B}" type="presParOf" srcId="{34D3BE33-7CBB-4E30-8A5B-D057424A8CB4}" destId="{4C8D861D-2BF9-4BC5-A738-78D25FBF98CA}" srcOrd="0" destOrd="0" presId="urn:microsoft.com/office/officeart/2005/8/layout/vList3#1"/>
    <dgm:cxn modelId="{50B5B3F3-E9A8-4ABA-B006-4DA9E30C2AAC}" type="presParOf" srcId="{4C8D861D-2BF9-4BC5-A738-78D25FBF98CA}" destId="{BF080F01-B18E-42F1-918F-CF7AFA23F53A}" srcOrd="0" destOrd="0" presId="urn:microsoft.com/office/officeart/2005/8/layout/vList3#1"/>
    <dgm:cxn modelId="{BBA0B059-FFA0-43B4-820D-CA85FC6DBC79}" type="presParOf" srcId="{4C8D861D-2BF9-4BC5-A738-78D25FBF98CA}" destId="{29E2310D-2358-4B61-88E2-0624D7B02131}" srcOrd="1" destOrd="0" presId="urn:microsoft.com/office/officeart/2005/8/layout/vList3#1"/>
    <dgm:cxn modelId="{4E0A1B47-A2D0-4925-A26E-377775D1944F}" type="presParOf" srcId="{34D3BE33-7CBB-4E30-8A5B-D057424A8CB4}" destId="{F4F3E408-6106-4818-A06B-32C0001EE312}" srcOrd="1" destOrd="0" presId="urn:microsoft.com/office/officeart/2005/8/layout/vList3#1"/>
    <dgm:cxn modelId="{1FC0925C-AAFD-47B3-9232-60DB5EE33154}" type="presParOf" srcId="{34D3BE33-7CBB-4E30-8A5B-D057424A8CB4}" destId="{904A9AB6-A39C-4313-86D2-425342575DA6}" srcOrd="2" destOrd="0" presId="urn:microsoft.com/office/officeart/2005/8/layout/vList3#1"/>
    <dgm:cxn modelId="{852E91A0-B2B7-40D7-A1D4-8475F2A6C72F}" type="presParOf" srcId="{904A9AB6-A39C-4313-86D2-425342575DA6}" destId="{47A6AA26-A34A-430F-AF98-84E097475315}" srcOrd="0" destOrd="0" presId="urn:microsoft.com/office/officeart/2005/8/layout/vList3#1"/>
    <dgm:cxn modelId="{14AE51CF-2CDF-4986-A0C9-FE1F2FFB2F0E}" type="presParOf" srcId="{904A9AB6-A39C-4313-86D2-425342575DA6}" destId="{AA4A0236-5382-4363-A45D-8E0B08691FD3}" srcOrd="1" destOrd="0" presId="urn:microsoft.com/office/officeart/2005/8/layout/vList3#1"/>
    <dgm:cxn modelId="{5B570AAA-8F17-4C4C-8E51-BC702D432106}" type="presParOf" srcId="{34D3BE33-7CBB-4E30-8A5B-D057424A8CB4}" destId="{A17128E7-412E-4E12-977E-DC91B3CFC623}" srcOrd="3" destOrd="0" presId="urn:microsoft.com/office/officeart/2005/8/layout/vList3#1"/>
    <dgm:cxn modelId="{45A4175F-FBF4-4736-ABB3-7B5E213D90B7}" type="presParOf" srcId="{34D3BE33-7CBB-4E30-8A5B-D057424A8CB4}" destId="{9791B2AE-A088-4991-A6DA-84D6DAB4F9F6}" srcOrd="4" destOrd="0" presId="urn:microsoft.com/office/officeart/2005/8/layout/vList3#1"/>
    <dgm:cxn modelId="{FBC7FFA3-3038-4DDC-8D50-392FCD3697ED}" type="presParOf" srcId="{9791B2AE-A088-4991-A6DA-84D6DAB4F9F6}" destId="{92328EC0-278D-415E-A681-2C913618A643}" srcOrd="0" destOrd="0" presId="urn:microsoft.com/office/officeart/2005/8/layout/vList3#1"/>
    <dgm:cxn modelId="{3602D5E8-879F-45B1-B9DB-C49CC880D4DA}" type="presParOf" srcId="{9791B2AE-A088-4991-A6DA-84D6DAB4F9F6}" destId="{4F030FD3-1763-4792-8A30-509AA17CD91A}" srcOrd="1" destOrd="0" presId="urn:microsoft.com/office/officeart/2005/8/layout/vList3#1"/>
    <dgm:cxn modelId="{442DA375-C1E1-425D-9644-7DEFFD415481}" type="presParOf" srcId="{34D3BE33-7CBB-4E30-8A5B-D057424A8CB4}" destId="{49D1AC4F-F565-4E07-AC35-AEF843213C32}" srcOrd="5" destOrd="0" presId="urn:microsoft.com/office/officeart/2005/8/layout/vList3#1"/>
    <dgm:cxn modelId="{AED0AC19-8D6B-4D69-8715-0CAA9F8A1DC2}" type="presParOf" srcId="{34D3BE33-7CBB-4E30-8A5B-D057424A8CB4}" destId="{4D384A18-3723-46AF-8890-92BEE2C14BB2}" srcOrd="6" destOrd="0" presId="urn:microsoft.com/office/officeart/2005/8/layout/vList3#1"/>
    <dgm:cxn modelId="{3A29FD2F-7713-48AE-A706-71F91AF85020}" type="presParOf" srcId="{4D384A18-3723-46AF-8890-92BEE2C14BB2}" destId="{DB7BE998-EF4B-463B-BDC3-BE5E28AC1FC0}" srcOrd="0" destOrd="0" presId="urn:microsoft.com/office/officeart/2005/8/layout/vList3#1"/>
    <dgm:cxn modelId="{ABF4EF0E-1381-4353-BD00-83E05198E09C}" type="presParOf" srcId="{4D384A18-3723-46AF-8890-92BEE2C14BB2}" destId="{3FD97AD2-02A6-4E35-BED9-39C37FC3D46E}" srcOrd="1" destOrd="0" presId="urn:microsoft.com/office/officeart/2005/8/layout/vList3#1"/>
    <dgm:cxn modelId="{8EFEEB7F-745C-4F6A-A767-AE2EC2CC3537}" type="presParOf" srcId="{34D3BE33-7CBB-4E30-8A5B-D057424A8CB4}" destId="{8C3D04FD-C9F6-4F2C-B535-BD1BD411015C}" srcOrd="7" destOrd="0" presId="urn:microsoft.com/office/officeart/2005/8/layout/vList3#1"/>
    <dgm:cxn modelId="{7056BCB7-A2A7-4CF6-88F4-7A05BA363734}" type="presParOf" srcId="{34D3BE33-7CBB-4E30-8A5B-D057424A8CB4}" destId="{CD039767-69DC-476D-B6FB-DF34BBF61EE3}" srcOrd="8" destOrd="0" presId="urn:microsoft.com/office/officeart/2005/8/layout/vList3#1"/>
    <dgm:cxn modelId="{3403D7B4-31CD-4FA3-82FB-7290140F5810}" type="presParOf" srcId="{CD039767-69DC-476D-B6FB-DF34BBF61EE3}" destId="{794E1742-4A0F-4327-9EC8-97D636970CD3}" srcOrd="0" destOrd="0" presId="urn:microsoft.com/office/officeart/2005/8/layout/vList3#1"/>
    <dgm:cxn modelId="{E9E52BC3-BE6D-4B59-84FB-C4015F811FD8}" type="presParOf" srcId="{CD039767-69DC-476D-B6FB-DF34BBF61EE3}" destId="{FD308F82-7E15-4D6B-8642-656AF5223C47}" srcOrd="1" destOrd="0" presId="urn:microsoft.com/office/officeart/2005/8/layout/vList3#1"/>
    <dgm:cxn modelId="{0752ECF0-B735-41C8-A48B-72863C114439}" type="presParOf" srcId="{34D3BE33-7CBB-4E30-8A5B-D057424A8CB4}" destId="{0D5E66AE-5EA0-4987-8998-1CB41C9E110C}" srcOrd="9" destOrd="0" presId="urn:microsoft.com/office/officeart/2005/8/layout/vList3#1"/>
    <dgm:cxn modelId="{C3C1045B-8C89-4AC7-B96A-721E3F71CD92}" type="presParOf" srcId="{34D3BE33-7CBB-4E30-8A5B-D057424A8CB4}" destId="{DCB6AE06-D2DB-4C61-9808-08FCB912CF27}" srcOrd="10" destOrd="0" presId="urn:microsoft.com/office/officeart/2005/8/layout/vList3#1"/>
    <dgm:cxn modelId="{53600175-FC28-4BD6-A8C8-AE42E63E4687}" type="presParOf" srcId="{DCB6AE06-D2DB-4C61-9808-08FCB912CF27}" destId="{CE18645A-B991-4B30-BBA9-9EBBD505045D}" srcOrd="0" destOrd="0" presId="urn:microsoft.com/office/officeart/2005/8/layout/vList3#1"/>
    <dgm:cxn modelId="{E8515F2C-EB81-4B60-81FB-342D644D5206}" type="presParOf" srcId="{DCB6AE06-D2DB-4C61-9808-08FCB912CF27}" destId="{4E2792A5-B3B7-4FE2-BFAE-60A008897AAB}" srcOrd="1" destOrd="0" presId="urn:microsoft.com/office/officeart/2005/8/layout/vList3#1"/>
    <dgm:cxn modelId="{67E90C8A-FF55-43C7-95EA-B318D4103120}" type="presParOf" srcId="{34D3BE33-7CBB-4E30-8A5B-D057424A8CB4}" destId="{D4CCC1C4-444F-4FFE-BC2A-2C50DDA5FFA6}" srcOrd="11" destOrd="0" presId="urn:microsoft.com/office/officeart/2005/8/layout/vList3#1"/>
    <dgm:cxn modelId="{97D0F4AF-5CAA-4EBE-8525-B9DB6B327067}" type="presParOf" srcId="{34D3BE33-7CBB-4E30-8A5B-D057424A8CB4}" destId="{9E32CBD1-E9E1-40EE-83A9-F0293C08000D}" srcOrd="12" destOrd="0" presId="urn:microsoft.com/office/officeart/2005/8/layout/vList3#1"/>
    <dgm:cxn modelId="{D8482014-7E0E-466C-967E-8D317BBDA7C3}" type="presParOf" srcId="{9E32CBD1-E9E1-40EE-83A9-F0293C08000D}" destId="{83069FE4-D343-4009-900F-F7A5C995FB34}" srcOrd="0" destOrd="0" presId="urn:microsoft.com/office/officeart/2005/8/layout/vList3#1"/>
    <dgm:cxn modelId="{888163E6-9DD9-41F8-BC4F-429E8A9B979D}" type="presParOf" srcId="{9E32CBD1-E9E1-40EE-83A9-F0293C08000D}" destId="{31681FC5-FDB3-4B38-BC26-DBB5F02A2B45}" srcOrd="1" destOrd="0" presId="urn:microsoft.com/office/officeart/2005/8/layout/vList3#1"/>
    <dgm:cxn modelId="{018072EA-5E83-4288-AA87-CCD2A8D2DF02}" type="presParOf" srcId="{34D3BE33-7CBB-4E30-8A5B-D057424A8CB4}" destId="{05BF06CF-7931-4939-9752-E86107101C9B}" srcOrd="13" destOrd="0" presId="urn:microsoft.com/office/officeart/2005/8/layout/vList3#1"/>
    <dgm:cxn modelId="{64D0EEE1-C079-4987-9442-AE900E86ADD7}" type="presParOf" srcId="{34D3BE33-7CBB-4E30-8A5B-D057424A8CB4}" destId="{46E30685-6955-40A0-9A0E-5E17558C4710}" srcOrd="14" destOrd="0" presId="urn:microsoft.com/office/officeart/2005/8/layout/vList3#1"/>
    <dgm:cxn modelId="{89266208-80A5-4340-B25A-605EEDCF6408}" type="presParOf" srcId="{46E30685-6955-40A0-9A0E-5E17558C4710}" destId="{8B7D2CEA-F9AC-4671-914F-3988A709815B}" srcOrd="0" destOrd="0" presId="urn:microsoft.com/office/officeart/2005/8/layout/vList3#1"/>
    <dgm:cxn modelId="{8F8B4DCB-E975-4B63-A753-71153ED88F4A}" type="presParOf" srcId="{46E30685-6955-40A0-9A0E-5E17558C4710}" destId="{1CBBC0C6-FCFA-4062-BB96-530BDEC02B67}"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E2310D-2358-4B61-88E2-0624D7B02131}">
      <dsp:nvSpPr>
        <dsp:cNvPr id="0" name=""/>
        <dsp:cNvSpPr/>
      </dsp:nvSpPr>
      <dsp:spPr>
        <a:xfrm rot="10800000">
          <a:off x="1596777" y="601"/>
          <a:ext cx="5794123" cy="54942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79"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Standard Work</a:t>
          </a:r>
          <a:endParaRPr lang="it-IT" sz="2500" kern="1200" dirty="0"/>
        </a:p>
      </dsp:txBody>
      <dsp:txXfrm rot="10800000">
        <a:off x="1596777" y="601"/>
        <a:ext cx="5794123" cy="549421"/>
      </dsp:txXfrm>
    </dsp:sp>
    <dsp:sp modelId="{BF080F01-B18E-42F1-918F-CF7AFA23F53A}">
      <dsp:nvSpPr>
        <dsp:cNvPr id="0" name=""/>
        <dsp:cNvSpPr/>
      </dsp:nvSpPr>
      <dsp:spPr>
        <a:xfrm>
          <a:off x="1322066" y="601"/>
          <a:ext cx="549421" cy="54942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4A0236-5382-4363-A45D-8E0B08691FD3}">
      <dsp:nvSpPr>
        <dsp:cNvPr id="0" name=""/>
        <dsp:cNvSpPr/>
      </dsp:nvSpPr>
      <dsp:spPr>
        <a:xfrm rot="10800000">
          <a:off x="1596777" y="714028"/>
          <a:ext cx="5794123" cy="549421"/>
        </a:xfrm>
        <a:prstGeom prst="homePlate">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79"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Process Control</a:t>
          </a:r>
          <a:endParaRPr lang="it-IT" sz="2500" kern="1200" dirty="0"/>
        </a:p>
      </dsp:txBody>
      <dsp:txXfrm rot="10800000">
        <a:off x="1596777" y="714028"/>
        <a:ext cx="5794123" cy="549421"/>
      </dsp:txXfrm>
    </dsp:sp>
    <dsp:sp modelId="{47A6AA26-A34A-430F-AF98-84E097475315}">
      <dsp:nvSpPr>
        <dsp:cNvPr id="0" name=""/>
        <dsp:cNvSpPr/>
      </dsp:nvSpPr>
      <dsp:spPr>
        <a:xfrm>
          <a:off x="1322066" y="714028"/>
          <a:ext cx="549421" cy="54942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030FD3-1763-4792-8A30-509AA17CD91A}">
      <dsp:nvSpPr>
        <dsp:cNvPr id="0" name=""/>
        <dsp:cNvSpPr/>
      </dsp:nvSpPr>
      <dsp:spPr>
        <a:xfrm rot="10800000">
          <a:off x="1596777" y="1427456"/>
          <a:ext cx="5794123" cy="549421"/>
        </a:xfrm>
        <a:prstGeom prst="homePlate">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79"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KPI </a:t>
          </a:r>
          <a:r>
            <a:rPr lang="it-IT" sz="2500" kern="1200" dirty="0" err="1" smtClean="0"/>
            <a:t>Dashboard</a:t>
          </a:r>
          <a:endParaRPr lang="it-IT" sz="2500" kern="1200" dirty="0"/>
        </a:p>
      </dsp:txBody>
      <dsp:txXfrm rot="10800000">
        <a:off x="1596777" y="1427456"/>
        <a:ext cx="5794123" cy="549421"/>
      </dsp:txXfrm>
    </dsp:sp>
    <dsp:sp modelId="{92328EC0-278D-415E-A681-2C913618A643}">
      <dsp:nvSpPr>
        <dsp:cNvPr id="0" name=""/>
        <dsp:cNvSpPr/>
      </dsp:nvSpPr>
      <dsp:spPr>
        <a:xfrm>
          <a:off x="1322066" y="1427456"/>
          <a:ext cx="549421" cy="549421"/>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D97AD2-02A6-4E35-BED9-39C37FC3D46E}">
      <dsp:nvSpPr>
        <dsp:cNvPr id="0" name=""/>
        <dsp:cNvSpPr/>
      </dsp:nvSpPr>
      <dsp:spPr>
        <a:xfrm rot="10800000">
          <a:off x="1596777" y="2140883"/>
          <a:ext cx="5794123" cy="549421"/>
        </a:xfrm>
        <a:prstGeom prst="homePlate">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79"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Cycle Time Measuring</a:t>
          </a:r>
          <a:endParaRPr lang="it-IT" sz="2500" kern="1200" dirty="0"/>
        </a:p>
      </dsp:txBody>
      <dsp:txXfrm rot="10800000">
        <a:off x="1596777" y="2140883"/>
        <a:ext cx="5794123" cy="549421"/>
      </dsp:txXfrm>
    </dsp:sp>
    <dsp:sp modelId="{DB7BE998-EF4B-463B-BDC3-BE5E28AC1FC0}">
      <dsp:nvSpPr>
        <dsp:cNvPr id="0" name=""/>
        <dsp:cNvSpPr/>
      </dsp:nvSpPr>
      <dsp:spPr>
        <a:xfrm>
          <a:off x="1322066" y="2140883"/>
          <a:ext cx="549421" cy="549421"/>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308F82-7E15-4D6B-8642-656AF5223C47}">
      <dsp:nvSpPr>
        <dsp:cNvPr id="0" name=""/>
        <dsp:cNvSpPr/>
      </dsp:nvSpPr>
      <dsp:spPr>
        <a:xfrm rot="10800000">
          <a:off x="1596777" y="2854311"/>
          <a:ext cx="5794123" cy="549421"/>
        </a:xfrm>
        <a:prstGeom prst="homePlate">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79"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Cycle Time Estimating</a:t>
          </a:r>
          <a:endParaRPr lang="it-IT" sz="2500" kern="1200" dirty="0"/>
        </a:p>
      </dsp:txBody>
      <dsp:txXfrm rot="10800000">
        <a:off x="1596777" y="2854311"/>
        <a:ext cx="5794123" cy="549421"/>
      </dsp:txXfrm>
    </dsp:sp>
    <dsp:sp modelId="{794E1742-4A0F-4327-9EC8-97D636970CD3}">
      <dsp:nvSpPr>
        <dsp:cNvPr id="0" name=""/>
        <dsp:cNvSpPr/>
      </dsp:nvSpPr>
      <dsp:spPr>
        <a:xfrm>
          <a:off x="1322066" y="2854311"/>
          <a:ext cx="549421" cy="549421"/>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792A5-B3B7-4FE2-BFAE-60A008897AAB}">
      <dsp:nvSpPr>
        <dsp:cNvPr id="0" name=""/>
        <dsp:cNvSpPr/>
      </dsp:nvSpPr>
      <dsp:spPr>
        <a:xfrm rot="10800000">
          <a:off x="1596777" y="3567738"/>
          <a:ext cx="5794123" cy="549421"/>
        </a:xfrm>
        <a:prstGeom prst="homePlate">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79"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Logistics System Integration</a:t>
          </a:r>
          <a:endParaRPr lang="it-IT" sz="2500" kern="1200" dirty="0"/>
        </a:p>
      </dsp:txBody>
      <dsp:txXfrm rot="10800000">
        <a:off x="1596777" y="3567738"/>
        <a:ext cx="5794123" cy="549421"/>
      </dsp:txXfrm>
    </dsp:sp>
    <dsp:sp modelId="{CE18645A-B991-4B30-BBA9-9EBBD505045D}">
      <dsp:nvSpPr>
        <dsp:cNvPr id="0" name=""/>
        <dsp:cNvSpPr/>
      </dsp:nvSpPr>
      <dsp:spPr>
        <a:xfrm>
          <a:off x="1322066" y="3567738"/>
          <a:ext cx="549421" cy="549421"/>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81FC5-FDB3-4B38-BC26-DBB5F02A2B45}">
      <dsp:nvSpPr>
        <dsp:cNvPr id="0" name=""/>
        <dsp:cNvSpPr/>
      </dsp:nvSpPr>
      <dsp:spPr>
        <a:xfrm rot="10800000">
          <a:off x="1596777" y="4281166"/>
          <a:ext cx="5794123" cy="549421"/>
        </a:xfrm>
        <a:prstGeom prst="homePlate">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79"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Energy Monitor</a:t>
          </a:r>
          <a:endParaRPr lang="it-IT" sz="2500" kern="1200" dirty="0"/>
        </a:p>
      </dsp:txBody>
      <dsp:txXfrm rot="10800000">
        <a:off x="1596777" y="4281166"/>
        <a:ext cx="5794123" cy="549421"/>
      </dsp:txXfrm>
    </dsp:sp>
    <dsp:sp modelId="{83069FE4-D343-4009-900F-F7A5C995FB34}">
      <dsp:nvSpPr>
        <dsp:cNvPr id="0" name=""/>
        <dsp:cNvSpPr/>
      </dsp:nvSpPr>
      <dsp:spPr>
        <a:xfrm>
          <a:off x="1322066" y="4281166"/>
          <a:ext cx="549421" cy="549421"/>
        </a:xfrm>
        <a:prstGeom prst="ellipse">
          <a:avLst/>
        </a:prstGeom>
        <a:blipFill rotWithShape="0">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BBC0C6-FCFA-4062-BB96-530BDEC02B67}">
      <dsp:nvSpPr>
        <dsp:cNvPr id="0" name=""/>
        <dsp:cNvSpPr/>
      </dsp:nvSpPr>
      <dsp:spPr>
        <a:xfrm rot="10800000">
          <a:off x="1596777" y="4994593"/>
          <a:ext cx="5794123" cy="549421"/>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279" tIns="95250" rIns="177800" bIns="95250" numCol="1" spcCol="1270" anchor="ctr" anchorCtr="0">
          <a:noAutofit/>
        </a:bodyPr>
        <a:lstStyle/>
        <a:p>
          <a:pPr lvl="0" algn="ctr" defTabSz="1111250">
            <a:lnSpc>
              <a:spcPct val="90000"/>
            </a:lnSpc>
            <a:spcBef>
              <a:spcPct val="0"/>
            </a:spcBef>
            <a:spcAft>
              <a:spcPct val="35000"/>
            </a:spcAft>
          </a:pPr>
          <a:r>
            <a:rPr lang="it-IT" sz="2500" kern="1200" dirty="0" smtClean="0"/>
            <a:t>Maintenance Planning</a:t>
          </a:r>
          <a:endParaRPr lang="it-IT" sz="2500" kern="1200" dirty="0"/>
        </a:p>
      </dsp:txBody>
      <dsp:txXfrm rot="10800000">
        <a:off x="1596777" y="4994593"/>
        <a:ext cx="5794123" cy="549421"/>
      </dsp:txXfrm>
    </dsp:sp>
    <dsp:sp modelId="{8B7D2CEA-F9AC-4671-914F-3988A709815B}">
      <dsp:nvSpPr>
        <dsp:cNvPr id="0" name=""/>
        <dsp:cNvSpPr/>
      </dsp:nvSpPr>
      <dsp:spPr>
        <a:xfrm>
          <a:off x="1322066" y="4994593"/>
          <a:ext cx="549421" cy="549421"/>
        </a:xfrm>
        <a:prstGeom prst="ellipse">
          <a:avLst/>
        </a:prstGeom>
        <a:blipFill rotWithShape="0">
          <a:blip xmlns:r="http://schemas.openxmlformats.org/officeDocument/2006/relationships" r:embed="rId8"/>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43647" cy="494186"/>
          </a:xfrm>
          <a:prstGeom prst="rect">
            <a:avLst/>
          </a:prstGeom>
        </p:spPr>
        <p:txBody>
          <a:bodyPr vert="horz" lIns="91384" tIns="45692" rIns="91384" bIns="45692" rtlCol="0"/>
          <a:lstStyle>
            <a:lvl1pPr algn="l">
              <a:defRPr sz="1100"/>
            </a:lvl1pPr>
          </a:lstStyle>
          <a:p>
            <a:pPr>
              <a:defRPr/>
            </a:pPr>
            <a:endParaRPr lang="it-IT"/>
          </a:p>
        </p:txBody>
      </p:sp>
      <p:sp>
        <p:nvSpPr>
          <p:cNvPr id="3" name="Segnaposto data 2"/>
          <p:cNvSpPr>
            <a:spLocks noGrp="1"/>
          </p:cNvSpPr>
          <p:nvPr>
            <p:ph type="dt" sz="quarter" idx="1"/>
          </p:nvPr>
        </p:nvSpPr>
        <p:spPr>
          <a:xfrm>
            <a:off x="3846095" y="1"/>
            <a:ext cx="2943647" cy="494186"/>
          </a:xfrm>
          <a:prstGeom prst="rect">
            <a:avLst/>
          </a:prstGeom>
        </p:spPr>
        <p:txBody>
          <a:bodyPr vert="horz" lIns="91384" tIns="45692" rIns="91384" bIns="45692" rtlCol="0"/>
          <a:lstStyle>
            <a:lvl1pPr algn="r">
              <a:defRPr sz="1100"/>
            </a:lvl1pPr>
          </a:lstStyle>
          <a:p>
            <a:pPr>
              <a:defRPr/>
            </a:pPr>
            <a:fld id="{14801C01-2056-4C9E-B5D9-0AC975E6E31E}" type="datetimeFigureOut">
              <a:rPr lang="it-IT"/>
              <a:pPr>
                <a:defRPr/>
              </a:pPr>
              <a:t>17/06/2016</a:t>
            </a:fld>
            <a:endParaRPr lang="it-IT"/>
          </a:p>
        </p:txBody>
      </p:sp>
      <p:sp>
        <p:nvSpPr>
          <p:cNvPr id="4" name="Segnaposto piè di pagina 3"/>
          <p:cNvSpPr>
            <a:spLocks noGrp="1"/>
          </p:cNvSpPr>
          <p:nvPr>
            <p:ph type="ftr" sz="quarter" idx="2"/>
          </p:nvPr>
        </p:nvSpPr>
        <p:spPr>
          <a:xfrm>
            <a:off x="2" y="9376901"/>
            <a:ext cx="2943647" cy="494185"/>
          </a:xfrm>
          <a:prstGeom prst="rect">
            <a:avLst/>
          </a:prstGeom>
        </p:spPr>
        <p:txBody>
          <a:bodyPr vert="horz" lIns="91384" tIns="45692" rIns="91384" bIns="45692" rtlCol="0" anchor="b"/>
          <a:lstStyle>
            <a:lvl1pPr algn="l">
              <a:defRPr sz="1100"/>
            </a:lvl1pPr>
          </a:lstStyle>
          <a:p>
            <a:pPr>
              <a:defRPr/>
            </a:pPr>
            <a:endParaRPr lang="it-IT"/>
          </a:p>
        </p:txBody>
      </p:sp>
      <p:sp>
        <p:nvSpPr>
          <p:cNvPr id="5" name="Segnaposto numero diapositiva 4"/>
          <p:cNvSpPr>
            <a:spLocks noGrp="1"/>
          </p:cNvSpPr>
          <p:nvPr>
            <p:ph type="sldNum" sz="quarter" idx="3"/>
          </p:nvPr>
        </p:nvSpPr>
        <p:spPr>
          <a:xfrm>
            <a:off x="3846095" y="9376901"/>
            <a:ext cx="2943647" cy="494185"/>
          </a:xfrm>
          <a:prstGeom prst="rect">
            <a:avLst/>
          </a:prstGeom>
        </p:spPr>
        <p:txBody>
          <a:bodyPr vert="horz" lIns="91384" tIns="45692" rIns="91384" bIns="45692" rtlCol="0" anchor="b"/>
          <a:lstStyle>
            <a:lvl1pPr algn="r">
              <a:defRPr sz="1100"/>
            </a:lvl1pPr>
          </a:lstStyle>
          <a:p>
            <a:pPr>
              <a:defRPr/>
            </a:pPr>
            <a:fld id="{F94EF657-5212-48F5-9382-ECEB64292B5F}" type="slidenum">
              <a:rPr lang="it-IT"/>
              <a:pPr>
                <a:defRPr/>
              </a:pPr>
              <a:t>‹N›</a:t>
            </a:fld>
            <a:endParaRPr lang="it-IT"/>
          </a:p>
        </p:txBody>
      </p:sp>
    </p:spTree>
    <p:extLst>
      <p:ext uri="{BB962C8B-B14F-4D97-AF65-F5344CB8AC3E}">
        <p14:creationId xmlns="" xmlns:p14="http://schemas.microsoft.com/office/powerpoint/2010/main" val="3511359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43647" cy="494186"/>
          </a:xfrm>
          <a:prstGeom prst="rect">
            <a:avLst/>
          </a:prstGeom>
        </p:spPr>
        <p:txBody>
          <a:bodyPr vert="horz" lIns="91384" tIns="45692" rIns="91384" bIns="45692" rtlCol="0"/>
          <a:lstStyle>
            <a:lvl1pPr algn="l" fontAlgn="auto">
              <a:spcBef>
                <a:spcPts val="0"/>
              </a:spcBef>
              <a:spcAft>
                <a:spcPts val="0"/>
              </a:spcAft>
              <a:defRPr sz="1100">
                <a:latin typeface="+mn-lt"/>
                <a:cs typeface="+mn-cs"/>
              </a:defRPr>
            </a:lvl1pPr>
          </a:lstStyle>
          <a:p>
            <a:pPr>
              <a:defRPr/>
            </a:pPr>
            <a:endParaRPr lang="it-IT"/>
          </a:p>
        </p:txBody>
      </p:sp>
      <p:sp>
        <p:nvSpPr>
          <p:cNvPr id="3" name="Segnaposto data 2"/>
          <p:cNvSpPr>
            <a:spLocks noGrp="1"/>
          </p:cNvSpPr>
          <p:nvPr>
            <p:ph type="dt" idx="1"/>
          </p:nvPr>
        </p:nvSpPr>
        <p:spPr>
          <a:xfrm>
            <a:off x="3846095" y="1"/>
            <a:ext cx="2943647" cy="494186"/>
          </a:xfrm>
          <a:prstGeom prst="rect">
            <a:avLst/>
          </a:prstGeom>
        </p:spPr>
        <p:txBody>
          <a:bodyPr vert="horz" lIns="91384" tIns="45692" rIns="91384" bIns="45692" rtlCol="0"/>
          <a:lstStyle>
            <a:lvl1pPr algn="r" fontAlgn="auto">
              <a:spcBef>
                <a:spcPts val="0"/>
              </a:spcBef>
              <a:spcAft>
                <a:spcPts val="0"/>
              </a:spcAft>
              <a:defRPr sz="1100">
                <a:latin typeface="+mn-lt"/>
                <a:cs typeface="+mn-cs"/>
              </a:defRPr>
            </a:lvl1pPr>
          </a:lstStyle>
          <a:p>
            <a:pPr>
              <a:defRPr/>
            </a:pPr>
            <a:fld id="{2D9D055C-F02F-4431-8F24-8002B3F61A9F}" type="datetimeFigureOut">
              <a:rPr lang="it-IT"/>
              <a:pPr>
                <a:defRPr/>
              </a:pPr>
              <a:t>17/06/2016</a:t>
            </a:fld>
            <a:endParaRPr lang="it-IT"/>
          </a:p>
        </p:txBody>
      </p:sp>
      <p:sp>
        <p:nvSpPr>
          <p:cNvPr id="4" name="Segnaposto immagine diapositiva 3"/>
          <p:cNvSpPr>
            <a:spLocks noGrp="1" noRot="1" noChangeAspect="1"/>
          </p:cNvSpPr>
          <p:nvPr>
            <p:ph type="sldImg" idx="2"/>
          </p:nvPr>
        </p:nvSpPr>
        <p:spPr>
          <a:xfrm>
            <a:off x="928688" y="741363"/>
            <a:ext cx="4933950" cy="3700462"/>
          </a:xfrm>
          <a:prstGeom prst="rect">
            <a:avLst/>
          </a:prstGeom>
          <a:noFill/>
          <a:ln w="12700">
            <a:solidFill>
              <a:prstClr val="black"/>
            </a:solidFill>
          </a:ln>
        </p:spPr>
        <p:txBody>
          <a:bodyPr vert="horz" lIns="91384" tIns="45692" rIns="91384" bIns="45692" rtlCol="0" anchor="ctr"/>
          <a:lstStyle/>
          <a:p>
            <a:pPr lvl="0"/>
            <a:endParaRPr lang="it-IT" noProof="0" smtClean="0"/>
          </a:p>
        </p:txBody>
      </p:sp>
      <p:sp>
        <p:nvSpPr>
          <p:cNvPr id="5" name="Segnaposto note 4"/>
          <p:cNvSpPr>
            <a:spLocks noGrp="1"/>
          </p:cNvSpPr>
          <p:nvPr>
            <p:ph type="body" sz="quarter" idx="3"/>
          </p:nvPr>
        </p:nvSpPr>
        <p:spPr>
          <a:xfrm>
            <a:off x="678819" y="4689242"/>
            <a:ext cx="5433694" cy="4442935"/>
          </a:xfrm>
          <a:prstGeom prst="rect">
            <a:avLst/>
          </a:prstGeom>
        </p:spPr>
        <p:txBody>
          <a:bodyPr vert="horz" lIns="91384" tIns="45692" rIns="91384" bIns="45692"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2" y="9376901"/>
            <a:ext cx="2943647" cy="494185"/>
          </a:xfrm>
          <a:prstGeom prst="rect">
            <a:avLst/>
          </a:prstGeom>
        </p:spPr>
        <p:txBody>
          <a:bodyPr vert="horz" lIns="91384" tIns="45692" rIns="91384" bIns="45692" rtlCol="0" anchor="b"/>
          <a:lstStyle>
            <a:lvl1pPr algn="l" fontAlgn="auto">
              <a:spcBef>
                <a:spcPts val="0"/>
              </a:spcBef>
              <a:spcAft>
                <a:spcPts val="0"/>
              </a:spcAft>
              <a:defRPr sz="11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6095" y="9376901"/>
            <a:ext cx="2943647" cy="494185"/>
          </a:xfrm>
          <a:prstGeom prst="rect">
            <a:avLst/>
          </a:prstGeom>
        </p:spPr>
        <p:txBody>
          <a:bodyPr vert="horz" lIns="91384" tIns="45692" rIns="91384" bIns="45692" rtlCol="0" anchor="b"/>
          <a:lstStyle>
            <a:lvl1pPr algn="r" fontAlgn="auto">
              <a:spcBef>
                <a:spcPts val="0"/>
              </a:spcBef>
              <a:spcAft>
                <a:spcPts val="0"/>
              </a:spcAft>
              <a:defRPr sz="1100">
                <a:latin typeface="+mn-lt"/>
                <a:cs typeface="+mn-cs"/>
              </a:defRPr>
            </a:lvl1pPr>
          </a:lstStyle>
          <a:p>
            <a:pPr>
              <a:defRPr/>
            </a:pPr>
            <a:fld id="{F229A420-1422-4CE0-8BB3-FE5AFD25678A}" type="slidenum">
              <a:rPr lang="it-IT"/>
              <a:pPr>
                <a:defRPr/>
              </a:pPr>
              <a:t>‹N›</a:t>
            </a:fld>
            <a:endParaRPr lang="it-IT"/>
          </a:p>
        </p:txBody>
      </p:sp>
    </p:spTree>
    <p:extLst>
      <p:ext uri="{BB962C8B-B14F-4D97-AF65-F5344CB8AC3E}">
        <p14:creationId xmlns="" xmlns:p14="http://schemas.microsoft.com/office/powerpoint/2010/main" val="377485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F229A420-1422-4CE0-8BB3-FE5AFD25678A}" type="slidenum">
              <a:rPr lang="it-IT" smtClean="0"/>
              <a:pPr>
                <a:defRPr/>
              </a:pPr>
              <a:t>1</a:t>
            </a:fld>
            <a:endParaRPr lang="it-IT"/>
          </a:p>
        </p:txBody>
      </p:sp>
    </p:spTree>
    <p:extLst>
      <p:ext uri="{BB962C8B-B14F-4D97-AF65-F5344CB8AC3E}">
        <p14:creationId xmlns="" xmlns:p14="http://schemas.microsoft.com/office/powerpoint/2010/main" val="365889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10</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11</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13</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14</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16</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2</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3</a:t>
            </a:fld>
            <a:endParaRPr lang="it-IT" smtClean="0"/>
          </a:p>
        </p:txBody>
      </p:sp>
    </p:spTree>
    <p:extLst>
      <p:ext uri="{BB962C8B-B14F-4D97-AF65-F5344CB8AC3E}">
        <p14:creationId xmlns="" xmlns:p14="http://schemas.microsoft.com/office/powerpoint/2010/main" val="3719482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4</a:t>
            </a:fld>
            <a:endParaRPr lang="it-IT" smtClean="0"/>
          </a:p>
        </p:txBody>
      </p:sp>
    </p:spTree>
    <p:extLst>
      <p:ext uri="{BB962C8B-B14F-4D97-AF65-F5344CB8AC3E}">
        <p14:creationId xmlns="" xmlns:p14="http://schemas.microsoft.com/office/powerpoint/2010/main" val="74380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5</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6</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7</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8</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1F2DA-CA56-4EDE-B995-FF401907B2A8}" type="slidenum">
              <a:rPr lang="it-IT" smtClean="0"/>
              <a:pPr fontAlgn="base">
                <a:spcBef>
                  <a:spcPct val="0"/>
                </a:spcBef>
                <a:spcAft>
                  <a:spcPct val="0"/>
                </a:spcAft>
                <a:defRPr/>
              </a:pPr>
              <a:t>9</a:t>
            </a:fld>
            <a:endParaRPr lang="it-IT" smtClean="0"/>
          </a:p>
        </p:txBody>
      </p:sp>
    </p:spTree>
    <p:extLst>
      <p:ext uri="{BB962C8B-B14F-4D97-AF65-F5344CB8AC3E}">
        <p14:creationId xmlns="" xmlns:p14="http://schemas.microsoft.com/office/powerpoint/2010/main" val="3506492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AE2A39A-C2A4-4B31-BC3B-C1955B1C5078}" type="datetimeFigureOut">
              <a:rPr lang="it-IT"/>
              <a:pPr>
                <a:defRPr/>
              </a:pPr>
              <a:t>17/06/2016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50FF95C-442A-46D0-8C12-8C7C537ED99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B856F9D-4C37-41B1-A693-B97AF85C0624}" type="datetimeFigureOut">
              <a:rPr lang="it-IT"/>
              <a:pPr>
                <a:defRPr/>
              </a:pPr>
              <a:t>17/06/2016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16AE91E-ADCB-453E-8AB3-08E1A4F2E1D1}"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485910-C894-4A60-A084-A423F0049B31}" type="datetimeFigureOut">
              <a:rPr lang="it-IT"/>
              <a:pPr>
                <a:defRPr/>
              </a:pPr>
              <a:t>17/06/2016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B6C49D6-3C30-4719-A501-DC662A3CAD26}"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A06C469-1134-4A4B-BE70-20E0082D9914}" type="datetimeFigureOut">
              <a:rPr lang="it-IT"/>
              <a:pPr>
                <a:defRPr/>
              </a:pPr>
              <a:t>17/06/2016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D1FB4E3-46AC-4CEF-8F86-7A42D6B6067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75197BB-B158-40DB-87DA-D5C24FBDD1C5}" type="datetimeFigureOut">
              <a:rPr lang="it-IT"/>
              <a:pPr>
                <a:defRPr/>
              </a:pPr>
              <a:t>17/06/2016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4210707-3EEA-41C3-833D-83DE44E51AA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1FAA41C-9711-41CF-89DB-1DA02B75F186}" type="datetimeFigureOut">
              <a:rPr lang="it-IT"/>
              <a:pPr>
                <a:defRPr/>
              </a:pPr>
              <a:t>17/06/2016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5A669CC-E57C-46EB-B5A0-9CA0B76D3A3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79BF719-01F8-479D-A3C8-AFED42D4EF53}" type="datetimeFigureOut">
              <a:rPr lang="it-IT"/>
              <a:pPr>
                <a:defRPr/>
              </a:pPr>
              <a:t>17/06/2016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8011B69-07A5-487C-9FBA-BAFDD689659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63074F3-2719-4CBB-B00E-E7C3621F90E6}" type="datetimeFigureOut">
              <a:rPr lang="it-IT"/>
              <a:pPr>
                <a:defRPr/>
              </a:pPr>
              <a:t>17/06/2016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666112A-6FE8-4A48-9B41-B72F57D7DEAD}"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B737A1E-2263-45B4-B07F-E6F03FAE1B2A}" type="datetimeFigureOut">
              <a:rPr lang="it-IT"/>
              <a:pPr>
                <a:defRPr/>
              </a:pPr>
              <a:t>17/06/2016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DE62ECD-0DA6-4A43-9102-A85FCBA511F2}"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942DB32-9313-4729-A256-22255F949CB5}" type="datetimeFigureOut">
              <a:rPr lang="it-IT"/>
              <a:pPr>
                <a:defRPr/>
              </a:pPr>
              <a:t>17/06/2016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22BD7D9-1616-4F23-A1B2-560D743FF00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08A16D7-896F-4737-ACBF-3513EBACC2A2}" type="datetimeFigureOut">
              <a:rPr lang="it-IT"/>
              <a:pPr>
                <a:defRPr/>
              </a:pPr>
              <a:t>17/06/2016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B889757-E560-41E9-829C-CF489B8139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F4CFF6D-1294-4CBD-81F4-45275E26101D}" type="datetimeFigureOut">
              <a:rPr lang="it-IT"/>
              <a:pPr>
                <a:defRPr/>
              </a:pPr>
              <a:t>17/06/2016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EE33979-8E30-4FD8-B161-380275607EC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lum/>
          </a:blip>
          <a:srcRect/>
          <a:stretch>
            <a:fillRect t="-1000" b="-1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250825" y="6308725"/>
            <a:ext cx="8641655" cy="461963"/>
          </a:xfrm>
          <a:prstGeom prst="rect">
            <a:avLst/>
          </a:prstGeom>
          <a:noFill/>
        </p:spPr>
        <p:txBody>
          <a:bodyPr wrap="square">
            <a:spAutoFit/>
          </a:bodyPr>
          <a:lstStyle/>
          <a:p>
            <a:pPr algn="ctr">
              <a:defRPr/>
            </a:pPr>
            <a:r>
              <a:rPr lang="it-IT" sz="2400" b="1" i="1" dirty="0" smtClean="0">
                <a:solidFill>
                  <a:srgbClr val="1B69B0"/>
                </a:solidFill>
                <a:effectLst>
                  <a:outerShdw blurRad="38100" dist="38100" dir="2700000" algn="tl">
                    <a:srgbClr val="000000">
                      <a:alpha val="43137"/>
                    </a:srgbClr>
                  </a:outerShdw>
                </a:effectLst>
                <a:latin typeface="Gill Sans MT" pitchFamily="34" charset="0"/>
              </a:rPr>
              <a:t>Giugno 2016</a:t>
            </a:r>
            <a:endParaRPr lang="it-IT" sz="2400" b="1" i="1" dirty="0">
              <a:solidFill>
                <a:srgbClr val="1B69B0"/>
              </a:solidFill>
              <a:effectLst>
                <a:outerShdw blurRad="38100" dist="38100" dir="2700000" algn="tl">
                  <a:srgbClr val="000000">
                    <a:alpha val="43137"/>
                  </a:srgbClr>
                </a:outerShdw>
              </a:effectLst>
              <a:latin typeface="Gill Sans MT" pitchFamily="34" charset="0"/>
            </a:endParaRPr>
          </a:p>
        </p:txBody>
      </p:sp>
      <p:sp>
        <p:nvSpPr>
          <p:cNvPr id="4" name="CasellaDiTesto 3"/>
          <p:cNvSpPr txBox="1"/>
          <p:nvPr/>
        </p:nvSpPr>
        <p:spPr>
          <a:xfrm>
            <a:off x="36512" y="4221088"/>
            <a:ext cx="9144000" cy="1200329"/>
          </a:xfrm>
          <a:prstGeom prst="rect">
            <a:avLst/>
          </a:prstGeom>
          <a:noFill/>
        </p:spPr>
        <p:txBody>
          <a:bodyPr wrap="square">
            <a:spAutoFit/>
          </a:bodyPr>
          <a:lstStyle/>
          <a:p>
            <a:pPr algn="ctr">
              <a:defRPr/>
            </a:pPr>
            <a:r>
              <a:rPr lang="it-IT" sz="3600" b="1" dirty="0" smtClean="0">
                <a:solidFill>
                  <a:srgbClr val="1B69B0"/>
                </a:solidFill>
                <a:effectLst>
                  <a:outerShdw blurRad="38100" dist="38100" dir="2700000" algn="tl">
                    <a:srgbClr val="000000">
                      <a:alpha val="43137"/>
                    </a:srgbClr>
                  </a:outerShdw>
                </a:effectLst>
                <a:latin typeface="Gill Sans MT" pitchFamily="34" charset="0"/>
              </a:rPr>
              <a:t>Progetto Software</a:t>
            </a:r>
          </a:p>
          <a:p>
            <a:pPr algn="ctr">
              <a:defRPr/>
            </a:pPr>
            <a:r>
              <a:rPr lang="it-IT" sz="3600" b="1" dirty="0" smtClean="0">
                <a:solidFill>
                  <a:srgbClr val="1B69B0"/>
                </a:solidFill>
                <a:effectLst>
                  <a:outerShdw blurRad="38100" dist="38100" dir="2700000" algn="tl">
                    <a:srgbClr val="000000">
                      <a:alpha val="43137"/>
                    </a:srgbClr>
                  </a:outerShdw>
                </a:effectLst>
                <a:latin typeface="Gill Sans MT" pitchFamily="34" charset="0"/>
              </a:rPr>
              <a:t>“</a:t>
            </a:r>
            <a:r>
              <a:rPr lang="it-IT" sz="3600" b="1" dirty="0" err="1" smtClean="0">
                <a:solidFill>
                  <a:srgbClr val="1B69B0"/>
                </a:solidFill>
                <a:effectLst>
                  <a:outerShdw blurRad="38100" dist="38100" dir="2700000" algn="tl">
                    <a:srgbClr val="000000">
                      <a:alpha val="43137"/>
                    </a:srgbClr>
                  </a:outerShdw>
                </a:effectLst>
                <a:latin typeface="Gill Sans MT" pitchFamily="34" charset="0"/>
              </a:rPr>
              <a:t>Workplace</a:t>
            </a:r>
            <a:r>
              <a:rPr lang="it-IT" sz="3600" b="1" dirty="0" smtClean="0">
                <a:solidFill>
                  <a:srgbClr val="1B69B0"/>
                </a:solidFill>
                <a:effectLst>
                  <a:outerShdw blurRad="38100" dist="38100" dir="2700000" algn="tl">
                    <a:srgbClr val="000000">
                      <a:alpha val="43137"/>
                    </a:srgbClr>
                  </a:outerShdw>
                </a:effectLst>
                <a:latin typeface="Gill Sans MT" pitchFamily="34" charset="0"/>
              </a:rPr>
              <a:t> </a:t>
            </a:r>
            <a:r>
              <a:rPr lang="it-IT" sz="3600" b="1" dirty="0" err="1" smtClean="0">
                <a:solidFill>
                  <a:srgbClr val="1B69B0"/>
                </a:solidFill>
                <a:effectLst>
                  <a:outerShdw blurRad="38100" dist="38100" dir="2700000" algn="tl">
                    <a:srgbClr val="000000">
                      <a:alpha val="43137"/>
                    </a:srgbClr>
                  </a:outerShdw>
                </a:effectLst>
                <a:latin typeface="Gill Sans MT" pitchFamily="34" charset="0"/>
              </a:rPr>
              <a:t>Assistant</a:t>
            </a:r>
            <a:r>
              <a:rPr lang="it-IT" sz="3600" b="1" dirty="0" smtClean="0">
                <a:solidFill>
                  <a:srgbClr val="1B69B0"/>
                </a:solidFill>
                <a:effectLst>
                  <a:outerShdw blurRad="38100" dist="38100" dir="2700000" algn="tl">
                    <a:srgbClr val="000000">
                      <a:alpha val="43137"/>
                    </a:srgbClr>
                  </a:outerShdw>
                </a:effectLst>
                <a:latin typeface="Gill Sans MT" pitchFamily="34"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Software - Funzionalità</a:t>
            </a:r>
          </a:p>
        </p:txBody>
      </p:sp>
      <p:sp>
        <p:nvSpPr>
          <p:cNvPr id="5" name="CasellaDiTesto 4"/>
          <p:cNvSpPr txBox="1"/>
          <p:nvPr/>
        </p:nvSpPr>
        <p:spPr>
          <a:xfrm>
            <a:off x="611560" y="2420888"/>
            <a:ext cx="8064896" cy="2616101"/>
          </a:xfrm>
          <a:prstGeom prst="rect">
            <a:avLst/>
          </a:prstGeom>
          <a:noFill/>
        </p:spPr>
        <p:txBody>
          <a:bodyPr wrap="square" rtlCol="0">
            <a:spAutoFit/>
          </a:bodyPr>
          <a:lstStyle/>
          <a:p>
            <a:r>
              <a:rPr lang="it-IT" dirty="0" smtClean="0"/>
              <a:t>Il modulo software deve prevedere la possibilità di:</a:t>
            </a:r>
          </a:p>
          <a:p>
            <a:endParaRPr lang="it-IT" dirty="0" smtClean="0"/>
          </a:p>
          <a:p>
            <a:pPr>
              <a:buFont typeface="Wingdings" pitchFamily="2" charset="2"/>
              <a:buChar char="ü"/>
            </a:pPr>
            <a:r>
              <a:rPr lang="it-IT" sz="1600" i="1" dirty="0" smtClean="0"/>
              <a:t> interfacciarsi con i software di gestione logistica per agevolare l’integrazione delle informazioni</a:t>
            </a:r>
          </a:p>
          <a:p>
            <a:pPr>
              <a:buFont typeface="Wingdings" pitchFamily="2" charset="2"/>
              <a:buChar char="ü"/>
            </a:pPr>
            <a:r>
              <a:rPr lang="it-IT" sz="1600" i="1" dirty="0" smtClean="0"/>
              <a:t> possibilità di gestire modalità di chiamata elettronica per la gestione </a:t>
            </a:r>
            <a:r>
              <a:rPr lang="it-IT" sz="1600" i="1" dirty="0" err="1" smtClean="0"/>
              <a:t>kanban</a:t>
            </a:r>
            <a:r>
              <a:rPr lang="it-IT" sz="1600" i="1" dirty="0" smtClean="0"/>
              <a:t> dei materiali in postazione di lavoro</a:t>
            </a:r>
          </a:p>
          <a:p>
            <a:pPr>
              <a:buFont typeface="Wingdings" pitchFamily="2" charset="2"/>
              <a:buChar char="ü"/>
            </a:pPr>
            <a:r>
              <a:rPr lang="it-IT" sz="1600" i="1" dirty="0" smtClean="0">
                <a:solidFill>
                  <a:srgbClr val="FF0000"/>
                </a:solidFill>
              </a:rPr>
              <a:t>Gestione a chiamata della navetta di alimentazione MIR</a:t>
            </a:r>
          </a:p>
          <a:p>
            <a:pPr>
              <a:buFont typeface="Wingdings" pitchFamily="2" charset="2"/>
              <a:buChar char="ü"/>
            </a:pPr>
            <a:r>
              <a:rPr lang="it-IT" sz="1600" i="1" dirty="0" smtClean="0">
                <a:solidFill>
                  <a:srgbClr val="FF0000"/>
                </a:solidFill>
              </a:rPr>
              <a:t>Implementazione gestione </a:t>
            </a:r>
            <a:r>
              <a:rPr lang="it-IT" sz="1600" i="1" dirty="0" err="1" smtClean="0">
                <a:solidFill>
                  <a:srgbClr val="FF0000"/>
                </a:solidFill>
              </a:rPr>
              <a:t>kanban</a:t>
            </a:r>
            <a:r>
              <a:rPr lang="it-IT" sz="1600" i="1" dirty="0" smtClean="0">
                <a:solidFill>
                  <a:srgbClr val="FF0000"/>
                </a:solidFill>
              </a:rPr>
              <a:t> interno e piano da centro a fornitore </a:t>
            </a:r>
          </a:p>
          <a:p>
            <a:pPr>
              <a:buFont typeface="Wingdings" pitchFamily="2" charset="2"/>
              <a:buChar char="ü"/>
            </a:pPr>
            <a:r>
              <a:rPr lang="it-IT" sz="1600" i="1" dirty="0" smtClean="0"/>
              <a:t> </a:t>
            </a:r>
          </a:p>
          <a:p>
            <a:pPr>
              <a:buFont typeface="Wingdings" pitchFamily="2" charset="2"/>
              <a:buChar char="ü"/>
            </a:pPr>
            <a:endParaRPr lang="it-IT" sz="1600" i="1" dirty="0" smtClean="0"/>
          </a:p>
        </p:txBody>
      </p:sp>
      <p:pic>
        <p:nvPicPr>
          <p:cNvPr id="2050" name="Picture 2"/>
          <p:cNvPicPr>
            <a:picLocks noChangeAspect="1" noChangeArrowheads="1"/>
          </p:cNvPicPr>
          <p:nvPr/>
        </p:nvPicPr>
        <p:blipFill>
          <a:blip r:embed="rId3" cstate="print"/>
          <a:srcRect b="68892"/>
          <a:stretch>
            <a:fillRect/>
          </a:stretch>
        </p:blipFill>
        <p:spPr bwMode="auto">
          <a:xfrm>
            <a:off x="467545" y="1124745"/>
            <a:ext cx="7776864" cy="8399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Software - Funzionalità</a:t>
            </a:r>
          </a:p>
        </p:txBody>
      </p:sp>
      <p:sp>
        <p:nvSpPr>
          <p:cNvPr id="5" name="CasellaDiTesto 4"/>
          <p:cNvSpPr txBox="1"/>
          <p:nvPr/>
        </p:nvSpPr>
        <p:spPr>
          <a:xfrm>
            <a:off x="611560" y="2420888"/>
            <a:ext cx="8064896" cy="1877437"/>
          </a:xfrm>
          <a:prstGeom prst="rect">
            <a:avLst/>
          </a:prstGeom>
          <a:noFill/>
        </p:spPr>
        <p:txBody>
          <a:bodyPr wrap="square" rtlCol="0">
            <a:spAutoFit/>
          </a:bodyPr>
          <a:lstStyle/>
          <a:p>
            <a:r>
              <a:rPr lang="it-IT" dirty="0" smtClean="0"/>
              <a:t>Il modulo software deve prevedere la possibilità di:</a:t>
            </a:r>
          </a:p>
          <a:p>
            <a:endParaRPr lang="it-IT" dirty="0" smtClean="0"/>
          </a:p>
          <a:p>
            <a:pPr>
              <a:buFont typeface="Wingdings" pitchFamily="2" charset="2"/>
              <a:buChar char="ü"/>
            </a:pPr>
            <a:r>
              <a:rPr lang="it-IT" sz="1600" i="1" dirty="0" smtClean="0"/>
              <a:t> integrarsi agli impianti presenti in postazione monitorando i consumi energetici</a:t>
            </a:r>
          </a:p>
          <a:p>
            <a:pPr>
              <a:buFont typeface="Wingdings" pitchFamily="2" charset="2"/>
              <a:buChar char="ü"/>
            </a:pPr>
            <a:r>
              <a:rPr lang="it-IT" sz="1600" i="1" dirty="0" smtClean="0">
                <a:solidFill>
                  <a:srgbClr val="FF0000"/>
                </a:solidFill>
              </a:rPr>
              <a:t>Indicare in tempo reale consumi eccessivi rispetto al ciclo ipotizzato</a:t>
            </a:r>
          </a:p>
          <a:p>
            <a:pPr>
              <a:buFont typeface="Wingdings" pitchFamily="2" charset="2"/>
              <a:buChar char="ü"/>
            </a:pPr>
            <a:r>
              <a:rPr lang="it-IT" sz="1600" i="1" dirty="0" smtClean="0"/>
              <a:t> salvataggio dei dati relativi ai consumi e reportistica riepilogativa</a:t>
            </a:r>
          </a:p>
          <a:p>
            <a:pPr>
              <a:buFont typeface="Wingdings" pitchFamily="2" charset="2"/>
              <a:buChar char="ü"/>
            </a:pPr>
            <a:r>
              <a:rPr lang="it-IT" sz="1600" i="1" dirty="0" smtClean="0"/>
              <a:t> </a:t>
            </a:r>
          </a:p>
          <a:p>
            <a:pPr>
              <a:buFont typeface="Wingdings" pitchFamily="2" charset="2"/>
              <a:buChar char="ü"/>
            </a:pPr>
            <a:r>
              <a:rPr lang="it-IT" sz="1600" i="1" dirty="0" smtClean="0"/>
              <a:t> </a:t>
            </a:r>
          </a:p>
        </p:txBody>
      </p:sp>
      <p:pic>
        <p:nvPicPr>
          <p:cNvPr id="8" name="Picture 2"/>
          <p:cNvPicPr>
            <a:picLocks noChangeAspect="1" noChangeArrowheads="1"/>
          </p:cNvPicPr>
          <p:nvPr/>
        </p:nvPicPr>
        <p:blipFill>
          <a:blip r:embed="rId3" cstate="print"/>
          <a:srcRect t="31846" b="36308"/>
          <a:stretch>
            <a:fillRect/>
          </a:stretch>
        </p:blipFill>
        <p:spPr bwMode="auto">
          <a:xfrm>
            <a:off x="395536" y="1105081"/>
            <a:ext cx="7992888" cy="88375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t="66142"/>
          <a:stretch>
            <a:fillRect/>
          </a:stretch>
        </p:blipFill>
        <p:spPr bwMode="auto">
          <a:xfrm>
            <a:off x="539552" y="1124744"/>
            <a:ext cx="7963070" cy="936104"/>
          </a:xfrm>
          <a:prstGeom prst="rect">
            <a:avLst/>
          </a:prstGeom>
          <a:noFill/>
          <a:ln w="9525">
            <a:noFill/>
            <a:miter lim="800000"/>
            <a:headEnd/>
            <a:tailEnd/>
          </a:ln>
        </p:spPr>
      </p:pic>
      <p:sp>
        <p:nvSpPr>
          <p:cNvPr id="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Software - Funzionalità</a:t>
            </a:r>
          </a:p>
        </p:txBody>
      </p:sp>
      <p:sp>
        <p:nvSpPr>
          <p:cNvPr id="6" name="CasellaDiTesto 5"/>
          <p:cNvSpPr txBox="1"/>
          <p:nvPr/>
        </p:nvSpPr>
        <p:spPr>
          <a:xfrm>
            <a:off x="611560" y="2420888"/>
            <a:ext cx="8064896" cy="1877437"/>
          </a:xfrm>
          <a:prstGeom prst="rect">
            <a:avLst/>
          </a:prstGeom>
          <a:noFill/>
        </p:spPr>
        <p:txBody>
          <a:bodyPr wrap="square" rtlCol="0">
            <a:spAutoFit/>
          </a:bodyPr>
          <a:lstStyle/>
          <a:p>
            <a:r>
              <a:rPr lang="it-IT" dirty="0" smtClean="0"/>
              <a:t>Il modulo software deve prevedere la possibilità di:</a:t>
            </a:r>
          </a:p>
          <a:p>
            <a:endParaRPr lang="it-IT" dirty="0" smtClean="0"/>
          </a:p>
          <a:p>
            <a:pPr>
              <a:buFont typeface="Wingdings" pitchFamily="2" charset="2"/>
              <a:buChar char="ü"/>
            </a:pPr>
            <a:r>
              <a:rPr lang="it-IT" sz="1600" i="1" dirty="0" smtClean="0"/>
              <a:t> …</a:t>
            </a:r>
          </a:p>
          <a:p>
            <a:pPr>
              <a:buFont typeface="Wingdings" pitchFamily="2" charset="2"/>
              <a:buChar char="ü"/>
            </a:pPr>
            <a:r>
              <a:rPr lang="it-IT" sz="1600" i="1" dirty="0" smtClean="0">
                <a:solidFill>
                  <a:srgbClr val="FF0000"/>
                </a:solidFill>
              </a:rPr>
              <a:t>…</a:t>
            </a:r>
          </a:p>
          <a:p>
            <a:pPr>
              <a:buFont typeface="Wingdings" pitchFamily="2" charset="2"/>
              <a:buChar char="ü"/>
            </a:pPr>
            <a:r>
              <a:rPr lang="it-IT" sz="1600" i="1" dirty="0" smtClean="0"/>
              <a:t> …</a:t>
            </a:r>
          </a:p>
          <a:p>
            <a:pPr>
              <a:buFont typeface="Wingdings" pitchFamily="2" charset="2"/>
              <a:buChar char="ü"/>
            </a:pPr>
            <a:r>
              <a:rPr lang="it-IT" sz="1600" i="1" dirty="0" smtClean="0"/>
              <a:t> </a:t>
            </a:r>
          </a:p>
          <a:p>
            <a:pPr>
              <a:buFont typeface="Wingdings" pitchFamily="2" charset="2"/>
              <a:buChar char="ü"/>
            </a:pPr>
            <a:r>
              <a:rPr lang="it-IT" sz="1600" i="1"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Descrizione funzionamento </a:t>
            </a:r>
            <a:br>
              <a:rPr lang="it-IT" sz="3600" b="1" dirty="0" smtClean="0">
                <a:solidFill>
                  <a:srgbClr val="1B467D"/>
                </a:solidFill>
                <a:latin typeface="Gill Sans MT" pitchFamily="34" charset="0"/>
              </a:rPr>
            </a:br>
            <a:r>
              <a:rPr lang="it-IT" sz="2800" b="1" u="sng" dirty="0" smtClean="0">
                <a:solidFill>
                  <a:srgbClr val="1B467D"/>
                </a:solidFill>
                <a:latin typeface="Gill Sans MT" pitchFamily="34" charset="0"/>
              </a:rPr>
              <a:t>modulo base</a:t>
            </a:r>
            <a:endParaRPr lang="it-IT" sz="3600" b="1" u="sng" dirty="0" smtClean="0">
              <a:solidFill>
                <a:srgbClr val="1B467D"/>
              </a:solidFill>
              <a:latin typeface="Gill Sans MT" pitchFamily="34" charset="0"/>
            </a:endParaRPr>
          </a:p>
        </p:txBody>
      </p:sp>
      <p:sp>
        <p:nvSpPr>
          <p:cNvPr id="2049" name="Rectangle 1"/>
          <p:cNvSpPr>
            <a:spLocks noChangeArrowheads="1"/>
          </p:cNvSpPr>
          <p:nvPr/>
        </p:nvSpPr>
        <p:spPr bwMode="auto">
          <a:xfrm>
            <a:off x="179512" y="1233765"/>
            <a:ext cx="8712968"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Il software deve gestire le fasi di produzione e tenere traccia di tutto ciò che accade durante il ciclo di lavorazione.</a:t>
            </a: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Il sistema deve poter gestire una commessa, inserendo numero ordine articolo e quantità.</a:t>
            </a: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Per ogni articolo dovranno essere creati dei cicli di lavoro che saranno </a:t>
            </a:r>
            <a:r>
              <a:rPr kumimoji="0" lang="it-IT"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pre-caricati</a:t>
            </a: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nel sistema.</a:t>
            </a: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L'inserimento di questi dati può avvenire tramite </a:t>
            </a:r>
            <a:r>
              <a:rPr kumimoji="0" lang="it-IT"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excel</a:t>
            </a: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oppure tramite integrazione con altri sistemi come il gestionale aziendale, il software quindi deve poter mettere a disposizione un'interfaccia di integrazione (es. Web service).</a:t>
            </a: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L'integrazione è un'attività che, ad ogni modo, dovrà essere valutata di volta in volta.</a:t>
            </a: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Ogni articolo ha un ciclo di produzione appropriato, ogni ciclo è composto da fasi operative che a loro volta saranno da istruzioni descrittive, file multimediali, campi di inserimento dati, interfacciamento con sistemi di lettura </a:t>
            </a:r>
            <a:r>
              <a:rPr kumimoji="0" lang="it-IT"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barcode</a:t>
            </a: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per il rilevamento e la memorizzare di determinati codici da tracciare (come matricole di semilavorati ecc..), interazione con sistemi esterni di automazione come PLC, Robot collaborativi ed AGV per memorizzare input, oppure per effettuare operazioni di verifica (esempio sistemi di visione, </a:t>
            </a:r>
            <a:r>
              <a:rPr kumimoji="0" lang="it-IT"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serraggio</a:t>
            </a: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viti) che possono bloccare o sbloccare il ciclo.</a:t>
            </a: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Dal sistema dovrà essere possibile selezionare la modalità di esecuzione del ciclo produttivo. Il ciclo potrebbe essere realizzato su una linea di produzione, mettendo operatori uno per ogni postazione oppure far svolgere l'intero ciclo ad un singolo operatore su una postazione singola come un banco di montaggio. </a:t>
            </a: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Il sistema dovrà tenere traccia di tutta la produzione, in particolare dovranno essere tracciati:</a:t>
            </a:r>
            <a:endParaRPr kumimoji="0" lang="it-IT"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it-IT" sz="1200" b="0" i="1" u="none" strike="noStrike" cap="none" normalizeH="0" baseline="0" dirty="0" smtClean="0">
                <a:ln>
                  <a:noFill/>
                </a:ln>
                <a:solidFill>
                  <a:schemeClr val="tx1"/>
                </a:solidFill>
                <a:effectLst/>
                <a:latin typeface="Times New Roman" pitchFamily="18" charset="0"/>
                <a:ea typeface="Andale Sans UI"/>
                <a:cs typeface="Times New Roman" pitchFamily="18" charset="0"/>
              </a:rPr>
              <a:t>Numero di articoli realizzati,</a:t>
            </a:r>
            <a:endParaRPr kumimoji="0" lang="it-IT" sz="7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it-IT" sz="1200" b="0" i="1" u="none" strike="noStrike" cap="none" normalizeH="0" baseline="0" dirty="0" smtClean="0">
                <a:ln>
                  <a:noFill/>
                </a:ln>
                <a:solidFill>
                  <a:schemeClr val="tx1"/>
                </a:solidFill>
                <a:effectLst/>
                <a:latin typeface="Times New Roman" pitchFamily="18" charset="0"/>
                <a:ea typeface="Andale Sans UI"/>
                <a:cs typeface="Times New Roman" pitchFamily="18" charset="0"/>
              </a:rPr>
              <a:t>Numero di pezzi restanti,</a:t>
            </a:r>
            <a:endParaRPr kumimoji="0" lang="it-IT" sz="7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it-IT" sz="1200" b="0" i="1" u="none" strike="noStrike" cap="none" normalizeH="0" baseline="0" dirty="0" smtClean="0">
                <a:ln>
                  <a:noFill/>
                </a:ln>
                <a:solidFill>
                  <a:schemeClr val="tx1"/>
                </a:solidFill>
                <a:effectLst/>
                <a:latin typeface="Times New Roman" pitchFamily="18" charset="0"/>
                <a:ea typeface="Andale Sans UI"/>
                <a:cs typeface="Times New Roman" pitchFamily="18" charset="0"/>
              </a:rPr>
              <a:t>Numero di pezzi scartati.</a:t>
            </a:r>
            <a:endParaRPr kumimoji="0" lang="it-IT" sz="7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it-IT" sz="1200" b="0" i="1" u="none" strike="noStrike" cap="none" normalizeH="0" baseline="0" dirty="0" smtClean="0">
                <a:ln>
                  <a:noFill/>
                </a:ln>
                <a:solidFill>
                  <a:schemeClr val="tx1"/>
                </a:solidFill>
                <a:effectLst/>
                <a:latin typeface="Times New Roman" pitchFamily="18" charset="0"/>
                <a:ea typeface="Andale Sans UI"/>
                <a:cs typeface="Times New Roman" pitchFamily="18" charset="0"/>
              </a:rPr>
              <a:t>Tempi di produzione per ogni singolo articolo.</a:t>
            </a:r>
            <a:endParaRPr kumimoji="0" lang="it-IT" sz="700" b="0"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r>
              <a:rPr kumimoji="0" lang="it-IT" sz="1200" b="0" i="1" u="none" strike="noStrike" cap="none" normalizeH="0" baseline="0" dirty="0" smtClean="0">
                <a:ln>
                  <a:noFill/>
                </a:ln>
                <a:solidFill>
                  <a:schemeClr val="tx1"/>
                </a:solidFill>
                <a:effectLst/>
                <a:latin typeface="Times New Roman" pitchFamily="18" charset="0"/>
                <a:ea typeface="Andale Sans UI"/>
                <a:cs typeface="Times New Roman" pitchFamily="18" charset="0"/>
              </a:rPr>
              <a:t>Problemi di produzione riscontrati in ogni fase, non conformità, superamento tempo stimato di ogni fase, fermi macchina.</a:t>
            </a:r>
          </a:p>
          <a:p>
            <a:pPr marL="0" marR="0" lvl="0" indent="0" algn="l" defTabSz="914400" rtl="0" eaLnBrk="0" fontAlgn="base" latinLnBrk="0" hangingPunct="0">
              <a:lnSpc>
                <a:spcPct val="100000"/>
              </a:lnSpc>
              <a:spcBef>
                <a:spcPct val="0"/>
              </a:spcBef>
              <a:spcAft>
                <a:spcPct val="0"/>
              </a:spcAft>
              <a:buClrTx/>
              <a:buSzTx/>
              <a:buFontTx/>
              <a:buChar char="•"/>
              <a:tabLst>
                <a:tab pos="495300" algn="l"/>
              </a:tabLst>
            </a:pPr>
            <a:endParaRPr kumimoji="0" lang="it-IT" sz="12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95300" algn="l"/>
              </a:tabLst>
            </a:pP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Si può prevedere una fase preliminare da realizzare prima dell'inizio di ogni fase, oppure prima di una determinata operazione, come il </a:t>
            </a:r>
            <a:r>
              <a:rPr kumimoji="0" lang="it-IT"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serraggio</a:t>
            </a: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in cui avviane la verifica della distinta base, tramite </a:t>
            </a:r>
            <a:r>
              <a:rPr kumimoji="0" lang="it-IT" sz="1200" b="0" i="0" u="none" strike="noStrike" cap="none" normalizeH="0" baseline="0" dirty="0" err="1" smtClean="0">
                <a:ln>
                  <a:noFill/>
                </a:ln>
                <a:solidFill>
                  <a:schemeClr val="tx1"/>
                </a:solidFill>
                <a:effectLst/>
                <a:latin typeface="Times New Roman" pitchFamily="18" charset="0"/>
                <a:ea typeface="Andale Sans UI"/>
                <a:cs typeface="Times New Roman" pitchFamily="18" charset="0"/>
              </a:rPr>
              <a:t>barcode</a:t>
            </a:r>
            <a:r>
              <a:rPr kumimoji="0" lang="it-IT" sz="1200" b="0" i="0" u="none" strike="noStrike" cap="none" normalizeH="0" baseline="0" dirty="0" smtClean="0">
                <a:ln>
                  <a:noFill/>
                </a:ln>
                <a:solidFill>
                  <a:schemeClr val="tx1"/>
                </a:solidFill>
                <a:effectLst/>
                <a:latin typeface="Times New Roman" pitchFamily="18" charset="0"/>
                <a:ea typeface="Andale Sans UI"/>
                <a:cs typeface="Times New Roman" pitchFamily="18" charset="0"/>
              </a:rPr>
              <a:t>. Viene verificato che i codici dei componenti inseriti durante la produzione  oppure che dovranno essere inseriti corrispondono ai codici presenti nella distinta base. </a:t>
            </a:r>
          </a:p>
          <a:p>
            <a:pPr eaLnBrk="0" hangingPunct="0">
              <a:tabLst>
                <a:tab pos="495300" algn="l"/>
              </a:tabLst>
            </a:pPr>
            <a:r>
              <a:rPr lang="it-IT" sz="1200" dirty="0" smtClean="0">
                <a:latin typeface="Times New Roman" pitchFamily="18" charset="0"/>
                <a:cs typeface="Times New Roman" pitchFamily="18" charset="0"/>
              </a:rPr>
              <a:t>I cicli operativi devono essere realizzati su file </a:t>
            </a:r>
            <a:r>
              <a:rPr lang="it-IT" sz="1200" dirty="0" err="1" smtClean="0">
                <a:latin typeface="Times New Roman" pitchFamily="18" charset="0"/>
                <a:cs typeface="Times New Roman" pitchFamily="18" charset="0"/>
              </a:rPr>
              <a:t>excel</a:t>
            </a:r>
            <a:r>
              <a:rPr lang="it-IT" sz="1200" dirty="0" smtClean="0">
                <a:latin typeface="Times New Roman" pitchFamily="18" charset="0"/>
                <a:cs typeface="Times New Roman" pitchFamily="18" charset="0"/>
              </a:rPr>
              <a:t> secondo il formato richiesto dal sistema. All'interno del file Excel </a:t>
            </a:r>
            <a:r>
              <a:rPr lang="it-IT" sz="1200" dirty="0" err="1" smtClean="0">
                <a:latin typeface="Times New Roman" pitchFamily="18" charset="0"/>
                <a:cs typeface="Times New Roman" pitchFamily="18" charset="0"/>
              </a:rPr>
              <a:t>sarannoo</a:t>
            </a:r>
            <a:r>
              <a:rPr lang="it-IT" sz="1200" dirty="0" smtClean="0">
                <a:latin typeface="Times New Roman" pitchFamily="18" charset="0"/>
                <a:cs typeface="Times New Roman" pitchFamily="18" charset="0"/>
              </a:rPr>
              <a:t> anche indicati i riferimenti hai contenuti informativi di supporto alla produzione come file </a:t>
            </a:r>
            <a:r>
              <a:rPr lang="it-IT" sz="1200" dirty="0" err="1" smtClean="0">
                <a:latin typeface="Times New Roman" pitchFamily="18" charset="0"/>
                <a:cs typeface="Times New Roman" pitchFamily="18" charset="0"/>
              </a:rPr>
              <a:t>Pdf</a:t>
            </a:r>
            <a:r>
              <a:rPr lang="it-IT" sz="1200" dirty="0" smtClean="0">
                <a:latin typeface="Times New Roman" pitchFamily="18" charset="0"/>
                <a:cs typeface="Times New Roman" pitchFamily="18" charset="0"/>
              </a:rPr>
              <a:t>, immagini, video, spaccati di produzione ecc..</a:t>
            </a:r>
          </a:p>
          <a:p>
            <a:pPr eaLnBrk="0" hangingPunct="0">
              <a:tabLst>
                <a:tab pos="495300" algn="l"/>
              </a:tabLst>
            </a:pPr>
            <a:r>
              <a:rPr lang="it-IT" sz="1200" dirty="0" smtClean="0">
                <a:latin typeface="Times New Roman" pitchFamily="18" charset="0"/>
                <a:cs typeface="Times New Roman" pitchFamily="18" charset="0"/>
              </a:rPr>
              <a:t>I cicli operativi e i contenuti multimediali potranno essere forniti dal cliente oppure generati come sevizio aggiuntivo o di supporto.</a:t>
            </a:r>
          </a:p>
        </p:txBody>
      </p:sp>
      <p:sp>
        <p:nvSpPr>
          <p:cNvPr id="5" name="Rettangolo 4"/>
          <p:cNvSpPr/>
          <p:nvPr/>
        </p:nvSpPr>
        <p:spPr>
          <a:xfrm rot="1737439">
            <a:off x="6871863" y="659917"/>
            <a:ext cx="2185215" cy="923330"/>
          </a:xfrm>
          <a:prstGeom prst="rect">
            <a:avLst/>
          </a:prstGeom>
          <a:noFill/>
        </p:spPr>
        <p:txBody>
          <a:bodyPr wrap="none" lIns="91440" tIns="45720" rIns="91440" bIns="45720">
            <a:spAutoFit/>
          </a:bodyPr>
          <a:lstStyle/>
          <a:p>
            <a:pPr algn="ctr"/>
            <a:r>
              <a:rPr lang="it-IT"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Bozza</a:t>
            </a: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Schema funzionamento</a:t>
            </a:r>
          </a:p>
        </p:txBody>
      </p:sp>
      <p:pic>
        <p:nvPicPr>
          <p:cNvPr id="23554" name="Picture 2"/>
          <p:cNvPicPr>
            <a:picLocks noChangeAspect="1" noChangeArrowheads="1"/>
          </p:cNvPicPr>
          <p:nvPr/>
        </p:nvPicPr>
        <p:blipFill>
          <a:blip r:embed="rId3" cstate="print"/>
          <a:srcRect/>
          <a:stretch>
            <a:fillRect/>
          </a:stretch>
        </p:blipFill>
        <p:spPr bwMode="auto">
          <a:xfrm>
            <a:off x="200025" y="934169"/>
            <a:ext cx="8743950" cy="5591175"/>
          </a:xfrm>
          <a:prstGeom prst="rect">
            <a:avLst/>
          </a:prstGeom>
          <a:noFill/>
          <a:ln w="9525">
            <a:noFill/>
            <a:miter lim="800000"/>
            <a:headEnd/>
            <a:tailEnd/>
          </a:ln>
        </p:spPr>
      </p:pic>
      <p:sp>
        <p:nvSpPr>
          <p:cNvPr id="4" name="Rettangolo 3"/>
          <p:cNvSpPr/>
          <p:nvPr/>
        </p:nvSpPr>
        <p:spPr>
          <a:xfrm rot="1737439">
            <a:off x="6871863" y="659917"/>
            <a:ext cx="2185215" cy="923330"/>
          </a:xfrm>
          <a:prstGeom prst="rect">
            <a:avLst/>
          </a:prstGeom>
          <a:noFill/>
        </p:spPr>
        <p:txBody>
          <a:bodyPr wrap="none" lIns="91440" tIns="45720" rIns="91440" bIns="45720">
            <a:spAutoFit/>
          </a:bodyPr>
          <a:lstStyle/>
          <a:p>
            <a:pPr algn="ctr"/>
            <a:r>
              <a:rPr lang="it-IT"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Bozza</a:t>
            </a:r>
            <a:endParaRPr lang="it-IT"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lide_SF_1.jpg"/>
          <p:cNvPicPr>
            <a:picLocks noGrp="1" noChangeAspect="1"/>
          </p:cNvPicPr>
          <p:nvPr>
            <p:ph idx="1"/>
          </p:nvPr>
        </p:nvPicPr>
        <p:blipFill>
          <a:blip r:embed="rId2" cstate="print"/>
          <a:stretch>
            <a:fillRect/>
          </a:stretch>
        </p:blipFill>
        <p:spPr>
          <a:xfrm>
            <a:off x="251520" y="3717032"/>
            <a:ext cx="4094539" cy="2376264"/>
          </a:xfrm>
        </p:spPr>
      </p:pic>
      <p:pic>
        <p:nvPicPr>
          <p:cNvPr id="6" name="Immagine 5" descr="Slide_SF_3.jpg"/>
          <p:cNvPicPr>
            <a:picLocks noChangeAspect="1"/>
          </p:cNvPicPr>
          <p:nvPr/>
        </p:nvPicPr>
        <p:blipFill>
          <a:blip r:embed="rId3" cstate="print"/>
          <a:stretch>
            <a:fillRect/>
          </a:stretch>
        </p:blipFill>
        <p:spPr>
          <a:xfrm>
            <a:off x="251520" y="1124744"/>
            <a:ext cx="4251328" cy="2411613"/>
          </a:xfrm>
          <a:prstGeom prst="rect">
            <a:avLst/>
          </a:prstGeom>
        </p:spPr>
      </p:pic>
      <p:pic>
        <p:nvPicPr>
          <p:cNvPr id="7" name="Immagine 6" descr="Slide_SF_4.jpg"/>
          <p:cNvPicPr>
            <a:picLocks noChangeAspect="1"/>
          </p:cNvPicPr>
          <p:nvPr/>
        </p:nvPicPr>
        <p:blipFill>
          <a:blip r:embed="rId4" cstate="print"/>
          <a:stretch>
            <a:fillRect/>
          </a:stretch>
        </p:blipFill>
        <p:spPr>
          <a:xfrm>
            <a:off x="4572000" y="1124744"/>
            <a:ext cx="4251327" cy="2413294"/>
          </a:xfrm>
          <a:prstGeom prst="rect">
            <a:avLst/>
          </a:prstGeom>
        </p:spPr>
      </p:pic>
      <p:pic>
        <p:nvPicPr>
          <p:cNvPr id="8" name="Immagine 7" descr="Slide_SF_5.jpg"/>
          <p:cNvPicPr>
            <a:picLocks noChangeAspect="1"/>
          </p:cNvPicPr>
          <p:nvPr/>
        </p:nvPicPr>
        <p:blipFill>
          <a:blip r:embed="rId5" cstate="print"/>
          <a:stretch>
            <a:fillRect/>
          </a:stretch>
        </p:blipFill>
        <p:spPr>
          <a:xfrm>
            <a:off x="4572001" y="3584161"/>
            <a:ext cx="4198066" cy="2581143"/>
          </a:xfrm>
          <a:prstGeom prst="rect">
            <a:avLst/>
          </a:prstGeom>
        </p:spPr>
      </p:pic>
      <p:sp>
        <p:nvSpPr>
          <p:cNvPr id="9" name="Titolo 1"/>
          <p:cNvSpPr txBox="1">
            <a:spLocks/>
          </p:cNvSpPr>
          <p:nvPr/>
        </p:nvSpPr>
        <p:spPr bwMode="auto">
          <a:xfrm>
            <a:off x="457200" y="44450"/>
            <a:ext cx="8229600" cy="7778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3600" b="1" dirty="0" smtClean="0">
                <a:solidFill>
                  <a:srgbClr val="1B467D"/>
                </a:solidFill>
                <a:latin typeface="Gill Sans MT" pitchFamily="34" charset="0"/>
                <a:ea typeface="+mj-ea"/>
                <a:cs typeface="+mj-cs"/>
              </a:rPr>
              <a:t>Interfaccia di base</a:t>
            </a:r>
            <a:endParaRPr kumimoji="0" lang="it-IT" sz="3600" b="1" i="0" u="none" strike="noStrike" kern="1200" cap="none" spc="0" normalizeH="0" baseline="0" noProof="0" dirty="0" smtClean="0">
              <a:ln>
                <a:noFill/>
              </a:ln>
              <a:solidFill>
                <a:srgbClr val="1B467D"/>
              </a:solidFill>
              <a:effectLst/>
              <a:uLnTx/>
              <a:uFillTx/>
              <a:latin typeface="Gill Sans MT" pitchFamily="34" charset="0"/>
              <a:ea typeface="+mj-ea"/>
              <a:cs typeface="+mj-cs"/>
            </a:endParaRPr>
          </a:p>
        </p:txBody>
      </p:sp>
      <p:sp>
        <p:nvSpPr>
          <p:cNvPr id="10" name="Ovale 9"/>
          <p:cNvSpPr/>
          <p:nvPr/>
        </p:nvSpPr>
        <p:spPr>
          <a:xfrm>
            <a:off x="3131840" y="980728"/>
            <a:ext cx="115212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a:solidFill>
                  <a:srgbClr val="FF0000"/>
                </a:solidFill>
              </a:ln>
            </a:endParaRPr>
          </a:p>
        </p:txBody>
      </p:sp>
      <p:cxnSp>
        <p:nvCxnSpPr>
          <p:cNvPr id="14" name="Forma 13"/>
          <p:cNvCxnSpPr>
            <a:endCxn id="10" idx="7"/>
          </p:cNvCxnSpPr>
          <p:nvPr/>
        </p:nvCxnSpPr>
        <p:spPr>
          <a:xfrm rot="10800000" flipV="1">
            <a:off x="4115244" y="764704"/>
            <a:ext cx="1464869" cy="279296"/>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5580112" y="519063"/>
            <a:ext cx="2448272" cy="461665"/>
          </a:xfrm>
          <a:prstGeom prst="rect">
            <a:avLst/>
          </a:prstGeom>
          <a:noFill/>
          <a:ln>
            <a:solidFill>
              <a:srgbClr val="FF0000"/>
            </a:solidFill>
          </a:ln>
        </p:spPr>
        <p:txBody>
          <a:bodyPr wrap="square" rtlCol="0">
            <a:spAutoFit/>
          </a:bodyPr>
          <a:lstStyle/>
          <a:p>
            <a:r>
              <a:rPr lang="it-IT" sz="1200" dirty="0" smtClean="0"/>
              <a:t>Controllo avanzamento e scostamento tempo assegnato</a:t>
            </a:r>
            <a:endParaRPr lang="it-IT" sz="1200" dirty="0"/>
          </a:p>
        </p:txBody>
      </p:sp>
      <p:sp>
        <p:nvSpPr>
          <p:cNvPr id="16" name="CasellaDiTesto 15"/>
          <p:cNvSpPr txBox="1"/>
          <p:nvPr/>
        </p:nvSpPr>
        <p:spPr>
          <a:xfrm>
            <a:off x="1259632" y="2924944"/>
            <a:ext cx="1944216" cy="646331"/>
          </a:xfrm>
          <a:prstGeom prst="rect">
            <a:avLst/>
          </a:prstGeom>
          <a:noFill/>
          <a:ln>
            <a:solidFill>
              <a:srgbClr val="FF0000"/>
            </a:solidFill>
          </a:ln>
        </p:spPr>
        <p:txBody>
          <a:bodyPr wrap="square" rtlCol="0">
            <a:spAutoFit/>
          </a:bodyPr>
          <a:lstStyle/>
          <a:p>
            <a:r>
              <a:rPr lang="it-IT" sz="1200" dirty="0" smtClean="0"/>
              <a:t>Istruzioni operative</a:t>
            </a:r>
          </a:p>
          <a:p>
            <a:r>
              <a:rPr lang="it-IT" sz="1200" dirty="0" smtClean="0"/>
              <a:t>(anche in modalità multimediali)</a:t>
            </a:r>
            <a:endParaRPr lang="it-IT" sz="1200" dirty="0"/>
          </a:p>
        </p:txBody>
      </p:sp>
      <p:sp>
        <p:nvSpPr>
          <p:cNvPr id="17" name="CasellaDiTesto 16"/>
          <p:cNvSpPr txBox="1"/>
          <p:nvPr/>
        </p:nvSpPr>
        <p:spPr>
          <a:xfrm>
            <a:off x="7199784" y="2708920"/>
            <a:ext cx="1764704" cy="646331"/>
          </a:xfrm>
          <a:prstGeom prst="rect">
            <a:avLst/>
          </a:prstGeom>
          <a:solidFill>
            <a:schemeClr val="bg1"/>
          </a:solidFill>
          <a:ln>
            <a:solidFill>
              <a:srgbClr val="FF0000"/>
            </a:solidFill>
          </a:ln>
        </p:spPr>
        <p:txBody>
          <a:bodyPr wrap="square" rtlCol="0">
            <a:spAutoFit/>
          </a:bodyPr>
          <a:lstStyle/>
          <a:p>
            <a:r>
              <a:rPr lang="it-IT" sz="1200" dirty="0" smtClean="0"/>
              <a:t>Oggettivazione dei </a:t>
            </a:r>
            <a:r>
              <a:rPr lang="it-IT" sz="1200" dirty="0" err="1" smtClean="0"/>
              <a:t>serraggi</a:t>
            </a:r>
            <a:r>
              <a:rPr lang="it-IT" sz="1200" dirty="0" smtClean="0"/>
              <a:t> (Tracciabilità e controlli di processo)</a:t>
            </a:r>
            <a:endParaRPr lang="it-IT" sz="1200" dirty="0"/>
          </a:p>
        </p:txBody>
      </p:sp>
      <p:sp>
        <p:nvSpPr>
          <p:cNvPr id="18" name="CasellaDiTesto 17"/>
          <p:cNvSpPr txBox="1"/>
          <p:nvPr/>
        </p:nvSpPr>
        <p:spPr>
          <a:xfrm>
            <a:off x="5652120" y="6211669"/>
            <a:ext cx="3096344" cy="461665"/>
          </a:xfrm>
          <a:prstGeom prst="rect">
            <a:avLst/>
          </a:prstGeom>
          <a:solidFill>
            <a:schemeClr val="bg1"/>
          </a:solidFill>
          <a:ln>
            <a:solidFill>
              <a:srgbClr val="FF0000"/>
            </a:solidFill>
          </a:ln>
        </p:spPr>
        <p:txBody>
          <a:bodyPr wrap="square" rtlCol="0">
            <a:spAutoFit/>
          </a:bodyPr>
          <a:lstStyle/>
          <a:p>
            <a:pPr algn="ctr"/>
            <a:r>
              <a:rPr lang="it-IT" sz="1200" dirty="0" smtClean="0"/>
              <a:t>Salvataggio e Stampa</a:t>
            </a:r>
          </a:p>
          <a:p>
            <a:pPr algn="ctr"/>
            <a:r>
              <a:rPr lang="it-IT" sz="1200" dirty="0" smtClean="0"/>
              <a:t>Reportistiche / Indicatori</a:t>
            </a:r>
            <a:endParaRPr lang="it-IT"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67544" y="58837"/>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Pianificazione Progetto</a:t>
            </a:r>
            <a:endParaRPr lang="it-IT" sz="3600" b="1" u="sng" dirty="0" smtClean="0">
              <a:solidFill>
                <a:srgbClr val="1B467D"/>
              </a:solidFill>
              <a:latin typeface="Gill Sans MT" pitchFamily="34" charset="0"/>
            </a:endParaRPr>
          </a:p>
        </p:txBody>
      </p:sp>
      <p:graphicFrame>
        <p:nvGraphicFramePr>
          <p:cNvPr id="6" name="Diagramma 5"/>
          <p:cNvGraphicFramePr/>
          <p:nvPr/>
        </p:nvGraphicFramePr>
        <p:xfrm>
          <a:off x="-252536" y="1340768"/>
          <a:ext cx="5256584"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ttangolo 6"/>
          <p:cNvSpPr/>
          <p:nvPr/>
        </p:nvSpPr>
        <p:spPr>
          <a:xfrm>
            <a:off x="611560" y="6149614"/>
            <a:ext cx="3600400" cy="50405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FABBRICA COLLABORATIVA</a:t>
            </a:r>
            <a:endParaRPr lang="it-IT" dirty="0"/>
          </a:p>
        </p:txBody>
      </p:sp>
      <p:cxnSp>
        <p:nvCxnSpPr>
          <p:cNvPr id="9" name="Connettore 1 8"/>
          <p:cNvCxnSpPr/>
          <p:nvPr/>
        </p:nvCxnSpPr>
        <p:spPr>
          <a:xfrm>
            <a:off x="4644008" y="1772816"/>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4716016" y="1412776"/>
            <a:ext cx="3816424" cy="369332"/>
          </a:xfrm>
          <a:prstGeom prst="rect">
            <a:avLst/>
          </a:prstGeom>
          <a:noFill/>
        </p:spPr>
        <p:txBody>
          <a:bodyPr wrap="square" rtlCol="0">
            <a:spAutoFit/>
          </a:bodyPr>
          <a:lstStyle/>
          <a:p>
            <a:pPr algn="ctr"/>
            <a:r>
              <a:rPr lang="it-IT" dirty="0" smtClean="0"/>
              <a:t>…</a:t>
            </a:r>
            <a:endParaRPr lang="it-IT" dirty="0"/>
          </a:p>
        </p:txBody>
      </p:sp>
      <p:cxnSp>
        <p:nvCxnSpPr>
          <p:cNvPr id="11" name="Connettore 1 10"/>
          <p:cNvCxnSpPr/>
          <p:nvPr/>
        </p:nvCxnSpPr>
        <p:spPr>
          <a:xfrm>
            <a:off x="4644008" y="2339588"/>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4716016" y="1979548"/>
            <a:ext cx="3816424" cy="369332"/>
          </a:xfrm>
          <a:prstGeom prst="rect">
            <a:avLst/>
          </a:prstGeom>
          <a:noFill/>
        </p:spPr>
        <p:txBody>
          <a:bodyPr wrap="square" rtlCol="0">
            <a:spAutoFit/>
          </a:bodyPr>
          <a:lstStyle/>
          <a:p>
            <a:pPr algn="ctr"/>
            <a:r>
              <a:rPr lang="it-IT" dirty="0" smtClean="0"/>
              <a:t>…</a:t>
            </a:r>
            <a:endParaRPr lang="it-IT" dirty="0"/>
          </a:p>
        </p:txBody>
      </p:sp>
      <p:cxnSp>
        <p:nvCxnSpPr>
          <p:cNvPr id="13" name="Connettore 1 12"/>
          <p:cNvCxnSpPr/>
          <p:nvPr/>
        </p:nvCxnSpPr>
        <p:spPr>
          <a:xfrm>
            <a:off x="4644008" y="2924944"/>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asellaDiTesto 13"/>
          <p:cNvSpPr txBox="1"/>
          <p:nvPr/>
        </p:nvSpPr>
        <p:spPr>
          <a:xfrm>
            <a:off x="4716016" y="2564904"/>
            <a:ext cx="3816424" cy="369332"/>
          </a:xfrm>
          <a:prstGeom prst="rect">
            <a:avLst/>
          </a:prstGeom>
          <a:noFill/>
        </p:spPr>
        <p:txBody>
          <a:bodyPr wrap="square" rtlCol="0">
            <a:spAutoFit/>
          </a:bodyPr>
          <a:lstStyle/>
          <a:p>
            <a:pPr algn="ctr"/>
            <a:r>
              <a:rPr lang="it-IT" dirty="0" smtClean="0"/>
              <a:t>…</a:t>
            </a:r>
            <a:endParaRPr lang="it-IT" dirty="0"/>
          </a:p>
        </p:txBody>
      </p:sp>
      <p:cxnSp>
        <p:nvCxnSpPr>
          <p:cNvPr id="15" name="Connettore 1 14"/>
          <p:cNvCxnSpPr/>
          <p:nvPr/>
        </p:nvCxnSpPr>
        <p:spPr>
          <a:xfrm>
            <a:off x="4644008" y="3563724"/>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4716016" y="3203684"/>
            <a:ext cx="3816424" cy="369332"/>
          </a:xfrm>
          <a:prstGeom prst="rect">
            <a:avLst/>
          </a:prstGeom>
          <a:noFill/>
        </p:spPr>
        <p:txBody>
          <a:bodyPr wrap="square" rtlCol="0">
            <a:spAutoFit/>
          </a:bodyPr>
          <a:lstStyle/>
          <a:p>
            <a:pPr algn="ctr"/>
            <a:r>
              <a:rPr lang="it-IT" dirty="0" smtClean="0"/>
              <a:t>…</a:t>
            </a:r>
            <a:endParaRPr lang="it-IT" dirty="0"/>
          </a:p>
        </p:txBody>
      </p:sp>
      <p:cxnSp>
        <p:nvCxnSpPr>
          <p:cNvPr id="17" name="Connettore 1 16"/>
          <p:cNvCxnSpPr/>
          <p:nvPr/>
        </p:nvCxnSpPr>
        <p:spPr>
          <a:xfrm>
            <a:off x="4644008" y="4139788"/>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4716016" y="3779748"/>
            <a:ext cx="3816424" cy="369332"/>
          </a:xfrm>
          <a:prstGeom prst="rect">
            <a:avLst/>
          </a:prstGeom>
          <a:noFill/>
        </p:spPr>
        <p:txBody>
          <a:bodyPr wrap="square" rtlCol="0">
            <a:spAutoFit/>
          </a:bodyPr>
          <a:lstStyle/>
          <a:p>
            <a:pPr algn="ctr"/>
            <a:r>
              <a:rPr lang="it-IT" dirty="0" smtClean="0"/>
              <a:t>…</a:t>
            </a:r>
            <a:endParaRPr lang="it-IT" dirty="0"/>
          </a:p>
        </p:txBody>
      </p:sp>
      <p:cxnSp>
        <p:nvCxnSpPr>
          <p:cNvPr id="19" name="Connettore 1 18"/>
          <p:cNvCxnSpPr/>
          <p:nvPr/>
        </p:nvCxnSpPr>
        <p:spPr>
          <a:xfrm>
            <a:off x="4644008" y="4725144"/>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4716016" y="4365104"/>
            <a:ext cx="3816424" cy="369332"/>
          </a:xfrm>
          <a:prstGeom prst="rect">
            <a:avLst/>
          </a:prstGeom>
          <a:noFill/>
        </p:spPr>
        <p:txBody>
          <a:bodyPr wrap="square" rtlCol="0">
            <a:spAutoFit/>
          </a:bodyPr>
          <a:lstStyle/>
          <a:p>
            <a:pPr algn="ctr"/>
            <a:r>
              <a:rPr lang="it-IT" dirty="0" smtClean="0"/>
              <a:t>…</a:t>
            </a:r>
            <a:endParaRPr lang="it-IT" dirty="0"/>
          </a:p>
        </p:txBody>
      </p:sp>
      <p:cxnSp>
        <p:nvCxnSpPr>
          <p:cNvPr id="21" name="Connettore 1 20"/>
          <p:cNvCxnSpPr/>
          <p:nvPr/>
        </p:nvCxnSpPr>
        <p:spPr>
          <a:xfrm>
            <a:off x="4644008" y="5363924"/>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sellaDiTesto 21"/>
          <p:cNvSpPr txBox="1"/>
          <p:nvPr/>
        </p:nvSpPr>
        <p:spPr>
          <a:xfrm>
            <a:off x="4716016" y="5003884"/>
            <a:ext cx="3816424" cy="369332"/>
          </a:xfrm>
          <a:prstGeom prst="rect">
            <a:avLst/>
          </a:prstGeom>
          <a:noFill/>
        </p:spPr>
        <p:txBody>
          <a:bodyPr wrap="square" rtlCol="0">
            <a:spAutoFit/>
          </a:bodyPr>
          <a:lstStyle/>
          <a:p>
            <a:pPr algn="ctr"/>
            <a:r>
              <a:rPr lang="it-IT" dirty="0" smtClean="0"/>
              <a:t>…</a:t>
            </a:r>
            <a:endParaRPr lang="it-IT" dirty="0"/>
          </a:p>
        </p:txBody>
      </p:sp>
      <p:cxnSp>
        <p:nvCxnSpPr>
          <p:cNvPr id="23" name="Connettore 1 22"/>
          <p:cNvCxnSpPr/>
          <p:nvPr/>
        </p:nvCxnSpPr>
        <p:spPr>
          <a:xfrm>
            <a:off x="4644008" y="5939988"/>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CasellaDiTesto 23"/>
          <p:cNvSpPr txBox="1"/>
          <p:nvPr/>
        </p:nvSpPr>
        <p:spPr>
          <a:xfrm>
            <a:off x="4716016" y="5579948"/>
            <a:ext cx="3816424" cy="369332"/>
          </a:xfrm>
          <a:prstGeom prst="rect">
            <a:avLst/>
          </a:prstGeom>
          <a:noFill/>
        </p:spPr>
        <p:txBody>
          <a:bodyPr wrap="square" rtlCol="0">
            <a:spAutoFit/>
          </a:bodyPr>
          <a:lstStyle/>
          <a:p>
            <a:pPr algn="ctr"/>
            <a:r>
              <a:rPr lang="it-IT" dirty="0" smtClean="0"/>
              <a:t>…</a:t>
            </a:r>
            <a:endParaRPr lang="it-IT" dirty="0"/>
          </a:p>
        </p:txBody>
      </p:sp>
      <p:cxnSp>
        <p:nvCxnSpPr>
          <p:cNvPr id="25" name="Connettore 1 24"/>
          <p:cNvCxnSpPr/>
          <p:nvPr/>
        </p:nvCxnSpPr>
        <p:spPr>
          <a:xfrm>
            <a:off x="4644008" y="6572370"/>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4716016" y="6212330"/>
            <a:ext cx="3816424" cy="369332"/>
          </a:xfrm>
          <a:prstGeom prst="rect">
            <a:avLst/>
          </a:prstGeom>
          <a:noFill/>
        </p:spPr>
        <p:txBody>
          <a:bodyPr wrap="square" rtlCol="0">
            <a:spAutoFit/>
          </a:bodyPr>
          <a:lstStyle/>
          <a:p>
            <a:pPr algn="ctr"/>
            <a:r>
              <a:rPr lang="it-IT" dirty="0" smtClean="0"/>
              <a:t>…</a:t>
            </a:r>
            <a:endParaRPr lang="it-IT" dirty="0"/>
          </a:p>
        </p:txBody>
      </p:sp>
      <p:pic>
        <p:nvPicPr>
          <p:cNvPr id="27" name="Immagine 26" descr="images.png"/>
          <p:cNvPicPr>
            <a:picLocks noChangeAspect="1"/>
          </p:cNvPicPr>
          <p:nvPr/>
        </p:nvPicPr>
        <p:blipFill>
          <a:blip r:embed="rId8" cstate="print"/>
          <a:srcRect r="11351"/>
          <a:stretch>
            <a:fillRect/>
          </a:stretch>
        </p:blipFill>
        <p:spPr>
          <a:xfrm>
            <a:off x="395536" y="6077605"/>
            <a:ext cx="576064" cy="591755"/>
          </a:xfrm>
          <a:prstGeom prst="rect">
            <a:avLst/>
          </a:prstGeom>
        </p:spPr>
      </p:pic>
      <p:sp>
        <p:nvSpPr>
          <p:cNvPr id="28" name="CasellaDiTesto 27"/>
          <p:cNvSpPr txBox="1"/>
          <p:nvPr/>
        </p:nvSpPr>
        <p:spPr>
          <a:xfrm>
            <a:off x="395536" y="764704"/>
            <a:ext cx="3888432" cy="369332"/>
          </a:xfrm>
          <a:prstGeom prst="rect">
            <a:avLst/>
          </a:prstGeom>
          <a:noFill/>
        </p:spPr>
        <p:txBody>
          <a:bodyPr wrap="square" rtlCol="0">
            <a:spAutoFit/>
          </a:bodyPr>
          <a:lstStyle/>
          <a:p>
            <a:pPr algn="ctr"/>
            <a:r>
              <a:rPr lang="it-IT" dirty="0" smtClean="0"/>
              <a:t>Coordinatore Progetto </a:t>
            </a:r>
            <a:endParaRPr lang="it-IT" dirty="0"/>
          </a:p>
        </p:txBody>
      </p:sp>
      <p:cxnSp>
        <p:nvCxnSpPr>
          <p:cNvPr id="29" name="Connettore 1 28"/>
          <p:cNvCxnSpPr/>
          <p:nvPr/>
        </p:nvCxnSpPr>
        <p:spPr>
          <a:xfrm>
            <a:off x="4644008" y="1187460"/>
            <a:ext cx="4032448"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4716016" y="827420"/>
            <a:ext cx="3816424" cy="369332"/>
          </a:xfrm>
          <a:prstGeom prst="rect">
            <a:avLst/>
          </a:prstGeom>
          <a:noFill/>
        </p:spPr>
        <p:txBody>
          <a:bodyPr wrap="square" rtlCol="0">
            <a:spAutoFit/>
          </a:bodyPr>
          <a:lstStyle/>
          <a:p>
            <a:pPr algn="ctr"/>
            <a:r>
              <a:rPr lang="it-IT" dirty="0" smtClean="0"/>
              <a:t>…</a:t>
            </a:r>
            <a:endParaRPr lang="it-IT"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Software - Funzionalità</a:t>
            </a:r>
          </a:p>
        </p:txBody>
      </p:sp>
      <p:graphicFrame>
        <p:nvGraphicFramePr>
          <p:cNvPr id="6" name="Diagramma 5"/>
          <p:cNvGraphicFramePr/>
          <p:nvPr/>
        </p:nvGraphicFramePr>
        <p:xfrm>
          <a:off x="179512" y="980728"/>
          <a:ext cx="871296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err="1" smtClean="0">
                <a:solidFill>
                  <a:srgbClr val="1B467D"/>
                </a:solidFill>
                <a:latin typeface="Gill Sans MT" pitchFamily="34" charset="0"/>
              </a:rPr>
              <a:t>Academy</a:t>
            </a:r>
            <a:r>
              <a:rPr lang="it-IT" sz="3600" b="1" dirty="0" smtClean="0">
                <a:solidFill>
                  <a:srgbClr val="1B467D"/>
                </a:solidFill>
                <a:latin typeface="Gill Sans MT" pitchFamily="34" charset="0"/>
              </a:rPr>
              <a:t> </a:t>
            </a:r>
          </a:p>
        </p:txBody>
      </p:sp>
      <p:sp>
        <p:nvSpPr>
          <p:cNvPr id="4" name="CasellaDiTesto 3"/>
          <p:cNvSpPr txBox="1"/>
          <p:nvPr/>
        </p:nvSpPr>
        <p:spPr>
          <a:xfrm>
            <a:off x="467544" y="908720"/>
            <a:ext cx="7416824" cy="5509200"/>
          </a:xfrm>
          <a:prstGeom prst="rect">
            <a:avLst/>
          </a:prstGeom>
          <a:noFill/>
        </p:spPr>
        <p:txBody>
          <a:bodyPr wrap="square" rtlCol="0">
            <a:spAutoFit/>
          </a:bodyPr>
          <a:lstStyle/>
          <a:p>
            <a:pPr>
              <a:buFont typeface="Wingdings" pitchFamily="2" charset="2"/>
              <a:buChar char="q"/>
            </a:pPr>
            <a:r>
              <a:rPr lang="it-IT" sz="2400" dirty="0" smtClean="0"/>
              <a:t>Percorsi Formativi</a:t>
            </a:r>
          </a:p>
          <a:p>
            <a:pPr>
              <a:buFont typeface="Wingdings" pitchFamily="2" charset="2"/>
              <a:buChar char="q"/>
            </a:pPr>
            <a:r>
              <a:rPr lang="it-IT" sz="2400" dirty="0" smtClean="0"/>
              <a:t>Formazione esperienziale</a:t>
            </a:r>
          </a:p>
          <a:p>
            <a:pPr>
              <a:buFont typeface="Wingdings" pitchFamily="2" charset="2"/>
              <a:buChar char="q"/>
            </a:pPr>
            <a:r>
              <a:rPr lang="it-IT" sz="2400" dirty="0" err="1" smtClean="0"/>
              <a:t>Kanban</a:t>
            </a:r>
            <a:r>
              <a:rPr lang="it-IT" sz="2400" dirty="0" smtClean="0"/>
              <a:t> game</a:t>
            </a:r>
          </a:p>
          <a:p>
            <a:pPr>
              <a:buFont typeface="Wingdings" pitchFamily="2" charset="2"/>
              <a:buChar char="q"/>
            </a:pPr>
            <a:r>
              <a:rPr lang="it-IT" sz="2400" dirty="0" smtClean="0"/>
              <a:t>Fabbrica collaborativa</a:t>
            </a:r>
          </a:p>
          <a:p>
            <a:pPr>
              <a:buFont typeface="Wingdings" pitchFamily="2" charset="2"/>
              <a:buChar char="q"/>
            </a:pPr>
            <a:endParaRPr lang="it-IT" sz="2400" dirty="0" smtClean="0"/>
          </a:p>
          <a:p>
            <a:r>
              <a:rPr lang="it-IT" sz="2400" dirty="0" smtClean="0">
                <a:solidFill>
                  <a:srgbClr val="7030A0"/>
                </a:solidFill>
              </a:rPr>
              <a:t>Fabbrica collaborativa:</a:t>
            </a:r>
          </a:p>
          <a:p>
            <a:endParaRPr lang="it-IT" sz="2400" dirty="0" smtClean="0"/>
          </a:p>
          <a:p>
            <a:pPr lvl="1">
              <a:buFont typeface="Wingdings" pitchFamily="2" charset="2"/>
              <a:buChar char="Ø"/>
            </a:pPr>
            <a:r>
              <a:rPr lang="it-IT" sz="2000" dirty="0" smtClean="0"/>
              <a:t> Integrazione robot collaborativi</a:t>
            </a:r>
          </a:p>
          <a:p>
            <a:pPr lvl="1">
              <a:buFont typeface="Wingdings" pitchFamily="2" charset="2"/>
              <a:buChar char="Ø"/>
            </a:pPr>
            <a:r>
              <a:rPr lang="it-IT" sz="2000" dirty="0" smtClean="0"/>
              <a:t> </a:t>
            </a:r>
            <a:r>
              <a:rPr lang="it-IT" sz="2000" dirty="0" err="1" smtClean="0"/>
              <a:t>Cellular</a:t>
            </a:r>
            <a:r>
              <a:rPr lang="it-IT" sz="2000" dirty="0" smtClean="0"/>
              <a:t> Manufacturing</a:t>
            </a:r>
          </a:p>
          <a:p>
            <a:pPr lvl="1">
              <a:buFont typeface="Wingdings" pitchFamily="2" charset="2"/>
              <a:buChar char="Ø"/>
            </a:pPr>
            <a:r>
              <a:rPr lang="it-IT" sz="2000" dirty="0" smtClean="0"/>
              <a:t> 5S </a:t>
            </a:r>
            <a:r>
              <a:rPr lang="it-IT" sz="2000" dirty="0" err="1" smtClean="0"/>
              <a:t>Systems</a:t>
            </a:r>
            <a:endParaRPr lang="it-IT" sz="2000" dirty="0" smtClean="0"/>
          </a:p>
          <a:p>
            <a:pPr lvl="1">
              <a:buFont typeface="Wingdings" pitchFamily="2" charset="2"/>
              <a:buChar char="Ø"/>
            </a:pPr>
            <a:r>
              <a:rPr lang="it-IT" sz="2000" dirty="0" smtClean="0"/>
              <a:t> </a:t>
            </a:r>
            <a:r>
              <a:rPr lang="it-IT" sz="2000" dirty="0" err="1" smtClean="0"/>
              <a:t>Smed</a:t>
            </a:r>
            <a:r>
              <a:rPr lang="it-IT" sz="2000" dirty="0" smtClean="0"/>
              <a:t> </a:t>
            </a:r>
            <a:r>
              <a:rPr lang="it-IT" sz="2000" dirty="0" err="1" smtClean="0"/>
              <a:t>applications</a:t>
            </a:r>
            <a:endParaRPr lang="it-IT" sz="2000" dirty="0" smtClean="0"/>
          </a:p>
          <a:p>
            <a:pPr lvl="1">
              <a:buFont typeface="Wingdings" pitchFamily="2" charset="2"/>
              <a:buChar char="Ø"/>
            </a:pPr>
            <a:r>
              <a:rPr lang="it-IT" sz="2000" dirty="0" smtClean="0"/>
              <a:t> Pull </a:t>
            </a:r>
            <a:r>
              <a:rPr lang="it-IT" sz="2000" dirty="0" err="1" smtClean="0"/>
              <a:t>Systems</a:t>
            </a:r>
            <a:endParaRPr lang="it-IT" sz="2000" dirty="0" smtClean="0"/>
          </a:p>
          <a:p>
            <a:pPr lvl="1">
              <a:buFont typeface="Wingdings" pitchFamily="2" charset="2"/>
              <a:buChar char="Ø"/>
            </a:pPr>
            <a:r>
              <a:rPr lang="it-IT" sz="2000" dirty="0" smtClean="0"/>
              <a:t> Low </a:t>
            </a:r>
            <a:r>
              <a:rPr lang="it-IT" sz="2000" dirty="0" err="1" smtClean="0"/>
              <a:t>Cost</a:t>
            </a:r>
            <a:r>
              <a:rPr lang="it-IT" sz="2000" dirty="0" smtClean="0"/>
              <a:t> </a:t>
            </a:r>
            <a:r>
              <a:rPr lang="it-IT" sz="2000" dirty="0" err="1" smtClean="0"/>
              <a:t>Automation</a:t>
            </a:r>
            <a:endParaRPr lang="it-IT" sz="2000" dirty="0" smtClean="0"/>
          </a:p>
          <a:p>
            <a:pPr lvl="1">
              <a:buFont typeface="Wingdings" pitchFamily="2" charset="2"/>
              <a:buChar char="Ø"/>
            </a:pPr>
            <a:r>
              <a:rPr lang="it-IT" sz="2000" dirty="0" smtClean="0"/>
              <a:t> </a:t>
            </a:r>
            <a:r>
              <a:rPr lang="it-IT" sz="2000" dirty="0" err="1" smtClean="0"/>
              <a:t>Poka</a:t>
            </a:r>
            <a:r>
              <a:rPr lang="it-IT" sz="2000" dirty="0" smtClean="0"/>
              <a:t> </a:t>
            </a:r>
            <a:r>
              <a:rPr lang="it-IT" sz="2000" dirty="0" err="1" smtClean="0"/>
              <a:t>Yoke</a:t>
            </a:r>
            <a:r>
              <a:rPr lang="it-IT" sz="2000" dirty="0" smtClean="0"/>
              <a:t> </a:t>
            </a:r>
            <a:r>
              <a:rPr lang="it-IT" sz="2000" dirty="0" err="1" smtClean="0"/>
              <a:t>Devices</a:t>
            </a:r>
            <a:endParaRPr lang="it-IT" sz="2000" dirty="0" smtClean="0"/>
          </a:p>
          <a:p>
            <a:pPr lvl="1">
              <a:buFont typeface="Wingdings" pitchFamily="2" charset="2"/>
              <a:buChar char="Ø"/>
            </a:pPr>
            <a:r>
              <a:rPr lang="it-IT" sz="2000" dirty="0" smtClean="0"/>
              <a:t> TPM </a:t>
            </a:r>
            <a:r>
              <a:rPr lang="it-IT" sz="2000" dirty="0" err="1" smtClean="0"/>
              <a:t>applications</a:t>
            </a:r>
            <a:endParaRPr lang="it-IT" sz="2000" dirty="0" smtClean="0"/>
          </a:p>
          <a:p>
            <a:endParaRPr lang="it-IT" sz="2400" dirty="0" smtClean="0"/>
          </a:p>
        </p:txBody>
      </p:sp>
    </p:spTree>
    <p:extLst>
      <p:ext uri="{BB962C8B-B14F-4D97-AF65-F5344CB8AC3E}">
        <p14:creationId xmlns="" xmlns:p14="http://schemas.microsoft.com/office/powerpoint/2010/main" val="31464103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err="1" smtClean="0">
                <a:solidFill>
                  <a:srgbClr val="1B467D"/>
                </a:solidFill>
                <a:latin typeface="Gill Sans MT" pitchFamily="34" charset="0"/>
              </a:rPr>
              <a:t>Academy</a:t>
            </a:r>
            <a:r>
              <a:rPr lang="it-IT" sz="3600" b="1" dirty="0" smtClean="0">
                <a:solidFill>
                  <a:srgbClr val="1B467D"/>
                </a:solidFill>
                <a:latin typeface="Gill Sans MT" pitchFamily="34" charset="0"/>
              </a:rPr>
              <a:t/>
            </a:r>
            <a:br>
              <a:rPr lang="it-IT" sz="3600" b="1" dirty="0" smtClean="0">
                <a:solidFill>
                  <a:srgbClr val="1B467D"/>
                </a:solidFill>
                <a:latin typeface="Gill Sans MT" pitchFamily="34" charset="0"/>
              </a:rPr>
            </a:br>
            <a:r>
              <a:rPr lang="it-IT" sz="3600" b="1" dirty="0" smtClean="0">
                <a:solidFill>
                  <a:srgbClr val="1B467D"/>
                </a:solidFill>
                <a:latin typeface="Gill Sans MT" pitchFamily="34" charset="0"/>
              </a:rPr>
              <a:t>FABBRICA COLLABORATIVA  </a:t>
            </a:r>
          </a:p>
        </p:txBody>
      </p:sp>
      <p:sp>
        <p:nvSpPr>
          <p:cNvPr id="5" name="CasellaDiTesto 4"/>
          <p:cNvSpPr txBox="1"/>
          <p:nvPr/>
        </p:nvSpPr>
        <p:spPr>
          <a:xfrm>
            <a:off x="539552" y="1844824"/>
            <a:ext cx="8064896" cy="2000548"/>
          </a:xfrm>
          <a:prstGeom prst="rect">
            <a:avLst/>
          </a:prstGeom>
          <a:noFill/>
        </p:spPr>
        <p:txBody>
          <a:bodyPr wrap="square" rtlCol="0">
            <a:spAutoFit/>
          </a:bodyPr>
          <a:lstStyle/>
          <a:p>
            <a:r>
              <a:rPr lang="it-IT" dirty="0" smtClean="0"/>
              <a:t>Il modulo prevede :</a:t>
            </a:r>
          </a:p>
          <a:p>
            <a:endParaRPr lang="it-IT" dirty="0" smtClean="0"/>
          </a:p>
          <a:p>
            <a:pPr>
              <a:buFont typeface="Wingdings" pitchFamily="2" charset="2"/>
              <a:buChar char="ü"/>
            </a:pPr>
            <a:r>
              <a:rPr lang="it-IT" sz="1600" i="1" dirty="0" smtClean="0"/>
              <a:t>  …</a:t>
            </a:r>
            <a:endParaRPr lang="it-IT" dirty="0" smtClean="0">
              <a:solidFill>
                <a:srgbClr val="FF0000"/>
              </a:solidFill>
            </a:endParaRPr>
          </a:p>
          <a:p>
            <a:pPr>
              <a:buFont typeface="Wingdings" pitchFamily="2" charset="2"/>
              <a:buChar char="ü"/>
            </a:pPr>
            <a:r>
              <a:rPr lang="it-IT" dirty="0" smtClean="0"/>
              <a:t> …</a:t>
            </a:r>
          </a:p>
          <a:p>
            <a:pPr>
              <a:buFont typeface="Wingdings" pitchFamily="2" charset="2"/>
              <a:buChar char="ü"/>
            </a:pPr>
            <a:r>
              <a:rPr lang="it-IT" dirty="0" smtClean="0"/>
              <a:t> …</a:t>
            </a:r>
          </a:p>
          <a:p>
            <a:pPr>
              <a:buFont typeface="Wingdings" pitchFamily="2" charset="2"/>
              <a:buChar char="ü"/>
            </a:pPr>
            <a:r>
              <a:rPr lang="it-IT" dirty="0" smtClean="0"/>
              <a:t> …</a:t>
            </a:r>
          </a:p>
          <a:p>
            <a:endParaRPr lang="it-IT" dirty="0" smtClean="0"/>
          </a:p>
        </p:txBody>
      </p:sp>
    </p:spTree>
    <p:extLst>
      <p:ext uri="{BB962C8B-B14F-4D97-AF65-F5344CB8AC3E}">
        <p14:creationId xmlns="" xmlns:p14="http://schemas.microsoft.com/office/powerpoint/2010/main" val="35134566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Software - Funzionalità</a:t>
            </a:r>
          </a:p>
        </p:txBody>
      </p:sp>
      <p:pic>
        <p:nvPicPr>
          <p:cNvPr id="24578" name="Picture 2"/>
          <p:cNvPicPr>
            <a:picLocks noChangeAspect="1" noChangeArrowheads="1"/>
          </p:cNvPicPr>
          <p:nvPr/>
        </p:nvPicPr>
        <p:blipFill>
          <a:blip r:embed="rId3" cstate="print"/>
          <a:srcRect b="82421"/>
          <a:stretch>
            <a:fillRect/>
          </a:stretch>
        </p:blipFill>
        <p:spPr bwMode="auto">
          <a:xfrm>
            <a:off x="683568" y="1111957"/>
            <a:ext cx="7128792" cy="660859"/>
          </a:xfrm>
          <a:prstGeom prst="rect">
            <a:avLst/>
          </a:prstGeom>
          <a:noFill/>
          <a:ln w="9525">
            <a:noFill/>
            <a:miter lim="800000"/>
            <a:headEnd/>
            <a:tailEnd/>
          </a:ln>
        </p:spPr>
      </p:pic>
      <p:sp>
        <p:nvSpPr>
          <p:cNvPr id="5" name="CasellaDiTesto 4"/>
          <p:cNvSpPr txBox="1"/>
          <p:nvPr/>
        </p:nvSpPr>
        <p:spPr>
          <a:xfrm>
            <a:off x="611560" y="2420888"/>
            <a:ext cx="8064896" cy="4185761"/>
          </a:xfrm>
          <a:prstGeom prst="rect">
            <a:avLst/>
          </a:prstGeom>
          <a:noFill/>
        </p:spPr>
        <p:txBody>
          <a:bodyPr wrap="square" rtlCol="0">
            <a:spAutoFit/>
          </a:bodyPr>
          <a:lstStyle/>
          <a:p>
            <a:r>
              <a:rPr lang="it-IT" dirty="0" smtClean="0"/>
              <a:t>Il modulo software deve prevedere la possibilità di:</a:t>
            </a:r>
          </a:p>
          <a:p>
            <a:endParaRPr lang="it-IT" dirty="0" smtClean="0"/>
          </a:p>
          <a:p>
            <a:pPr>
              <a:buFont typeface="Wingdings" pitchFamily="2" charset="2"/>
              <a:buChar char="ü"/>
            </a:pPr>
            <a:r>
              <a:rPr lang="it-IT" sz="1600" i="1" dirty="0" smtClean="0"/>
              <a:t> acquisire sequenza produttiva (commesse/ODL)</a:t>
            </a:r>
          </a:p>
          <a:p>
            <a:pPr>
              <a:buFont typeface="Wingdings" pitchFamily="2" charset="2"/>
              <a:buChar char="ü"/>
            </a:pPr>
            <a:r>
              <a:rPr lang="it-IT" sz="1600" i="1" dirty="0" smtClean="0"/>
              <a:t> rilevare presenza operatore ed assegnargli ODL-</a:t>
            </a:r>
            <a:r>
              <a:rPr lang="it-IT" sz="1600" i="1" dirty="0" smtClean="0">
                <a:solidFill>
                  <a:srgbClr val="FF0000"/>
                </a:solidFill>
              </a:rPr>
              <a:t>attivazione macchine- consumi </a:t>
            </a:r>
            <a:r>
              <a:rPr lang="it-IT" sz="1600" i="1" dirty="0" smtClean="0"/>
              <a:t> </a:t>
            </a:r>
          </a:p>
          <a:p>
            <a:pPr>
              <a:buFont typeface="Wingdings" pitchFamily="2" charset="2"/>
              <a:buChar char="ü"/>
            </a:pPr>
            <a:r>
              <a:rPr lang="it-IT" sz="1600" i="1" dirty="0" smtClean="0"/>
              <a:t> consentire all’operatore di visualizzare istruzioni operative in funzione  </a:t>
            </a:r>
          </a:p>
          <a:p>
            <a:r>
              <a:rPr lang="it-IT" sz="1600" i="1" dirty="0" smtClean="0"/>
              <a:t>    dell’avanzamento di fase in tempo reale e allegati per approfondimenti facoltativi</a:t>
            </a:r>
          </a:p>
          <a:p>
            <a:pPr>
              <a:buFont typeface="Wingdings" pitchFamily="2" charset="2"/>
              <a:buChar char="ü"/>
            </a:pPr>
            <a:r>
              <a:rPr lang="it-IT" sz="1600" i="1" dirty="0" smtClean="0"/>
              <a:t> visualizzare istruzioni operative in diversi formati (immagini, disegni, video)</a:t>
            </a:r>
          </a:p>
          <a:p>
            <a:pPr>
              <a:buFont typeface="Wingdings" pitchFamily="2" charset="2"/>
              <a:buChar char="ü"/>
            </a:pPr>
            <a:r>
              <a:rPr lang="it-IT" sz="1600" i="1" dirty="0" smtClean="0"/>
              <a:t> visualizzare tempi standard associati alla fase in esecuzione ed avanzamento tempo</a:t>
            </a:r>
          </a:p>
          <a:p>
            <a:r>
              <a:rPr lang="it-IT" sz="1600" i="1" dirty="0" smtClean="0"/>
              <a:t>    a consuntivo</a:t>
            </a:r>
          </a:p>
          <a:p>
            <a:pPr marL="285750" indent="-285750">
              <a:buFont typeface="Wingdings" panose="05000000000000000000" pitchFamily="2" charset="2"/>
              <a:buChar char="ü"/>
            </a:pPr>
            <a:r>
              <a:rPr lang="it-IT" sz="1600" i="1" dirty="0" smtClean="0">
                <a:solidFill>
                  <a:srgbClr val="FF0000"/>
                </a:solidFill>
              </a:rPr>
              <a:t>Gestire le varie causali di fermo o qualsiasi altra nota da memorizzare con </a:t>
            </a:r>
            <a:r>
              <a:rPr lang="it-IT" sz="1600" b="1" i="1" dirty="0" smtClean="0">
                <a:solidFill>
                  <a:srgbClr val="FF0000"/>
                </a:solidFill>
              </a:rPr>
              <a:t>voice</a:t>
            </a:r>
            <a:r>
              <a:rPr lang="it-IT" sz="1600" i="1" dirty="0" smtClean="0">
                <a:solidFill>
                  <a:srgbClr val="FF0000"/>
                </a:solidFill>
              </a:rPr>
              <a:t> </a:t>
            </a:r>
            <a:r>
              <a:rPr lang="it-IT" sz="1600" i="1" dirty="0" smtClean="0"/>
              <a:t> </a:t>
            </a:r>
          </a:p>
          <a:p>
            <a:pPr>
              <a:buFont typeface="Wingdings" pitchFamily="2" charset="2"/>
              <a:buChar char="ü"/>
            </a:pPr>
            <a:r>
              <a:rPr lang="it-IT" sz="1600" i="1" dirty="0" smtClean="0"/>
              <a:t> possibilità di dare consenso avanzamento di fase da parte dell’operatore tramite   </a:t>
            </a:r>
          </a:p>
          <a:p>
            <a:r>
              <a:rPr lang="it-IT" sz="1600" i="1" dirty="0" smtClean="0"/>
              <a:t>    tecnologia </a:t>
            </a:r>
            <a:r>
              <a:rPr lang="it-IT" sz="1600" b="1" i="1" dirty="0" smtClean="0"/>
              <a:t>Voice</a:t>
            </a:r>
          </a:p>
          <a:p>
            <a:pPr marL="285750" indent="-285750">
              <a:buFont typeface="Wingdings" panose="05000000000000000000" pitchFamily="2" charset="2"/>
              <a:buChar char="ü"/>
            </a:pPr>
            <a:r>
              <a:rPr lang="it-IT" sz="1600" i="1" dirty="0" smtClean="0">
                <a:solidFill>
                  <a:srgbClr val="FF0000"/>
                </a:solidFill>
              </a:rPr>
              <a:t>Suggerire eventuali miglioramenti  </a:t>
            </a:r>
            <a:endParaRPr lang="it-IT" dirty="0" smtClean="0">
              <a:solidFill>
                <a:srgbClr val="FF0000"/>
              </a:solidFill>
            </a:endParaRPr>
          </a:p>
          <a:p>
            <a:pPr>
              <a:buFont typeface="Wingdings" pitchFamily="2" charset="2"/>
              <a:buChar char="ü"/>
            </a:pPr>
            <a:r>
              <a:rPr lang="it-IT" dirty="0" smtClean="0"/>
              <a:t> </a:t>
            </a:r>
          </a:p>
          <a:p>
            <a:pPr>
              <a:buFont typeface="Wingdings" pitchFamily="2" charset="2"/>
              <a:buChar char="ü"/>
            </a:pPr>
            <a:r>
              <a:rPr lang="it-IT" dirty="0" smtClean="0"/>
              <a:t> </a:t>
            </a:r>
          </a:p>
          <a:p>
            <a:pPr>
              <a:buFont typeface="Wingdings" pitchFamily="2" charset="2"/>
              <a:buChar char="ü"/>
            </a:pPr>
            <a:r>
              <a:rPr lang="it-IT" dirty="0" smtClean="0"/>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a:t>
            </a:r>
            <a:r>
              <a:rPr lang="it-IT" sz="3600" b="1" dirty="0" err="1" smtClean="0">
                <a:solidFill>
                  <a:srgbClr val="1B467D"/>
                </a:solidFill>
                <a:latin typeface="Gill Sans MT" pitchFamily="34" charset="0"/>
              </a:rPr>
              <a:t>Sofware</a:t>
            </a:r>
            <a:r>
              <a:rPr lang="it-IT" sz="3600" b="1" dirty="0" smtClean="0">
                <a:solidFill>
                  <a:srgbClr val="1B467D"/>
                </a:solidFill>
                <a:latin typeface="Gill Sans MT" pitchFamily="34" charset="0"/>
              </a:rPr>
              <a:t> - Funzionalità</a:t>
            </a:r>
          </a:p>
        </p:txBody>
      </p:sp>
      <p:graphicFrame>
        <p:nvGraphicFramePr>
          <p:cNvPr id="6" name="Diagramma 5"/>
          <p:cNvGraphicFramePr/>
          <p:nvPr/>
        </p:nvGraphicFramePr>
        <p:xfrm>
          <a:off x="179512" y="1052736"/>
          <a:ext cx="8712968"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asellaDiTesto 6"/>
          <p:cNvSpPr txBox="1"/>
          <p:nvPr/>
        </p:nvSpPr>
        <p:spPr>
          <a:xfrm>
            <a:off x="611560" y="2420888"/>
            <a:ext cx="8064896" cy="3108543"/>
          </a:xfrm>
          <a:prstGeom prst="rect">
            <a:avLst/>
          </a:prstGeom>
          <a:noFill/>
        </p:spPr>
        <p:txBody>
          <a:bodyPr wrap="square" rtlCol="0">
            <a:spAutoFit/>
          </a:bodyPr>
          <a:lstStyle/>
          <a:p>
            <a:r>
              <a:rPr lang="it-IT" dirty="0" smtClean="0"/>
              <a:t>Il modulo software deve prevedere la possibilità di:</a:t>
            </a:r>
          </a:p>
          <a:p>
            <a:endParaRPr lang="it-IT" dirty="0" smtClean="0"/>
          </a:p>
          <a:p>
            <a:pPr>
              <a:buFont typeface="Wingdings" pitchFamily="2" charset="2"/>
              <a:buChar char="ü"/>
            </a:pPr>
            <a:r>
              <a:rPr lang="it-IT" sz="1600" i="1" dirty="0" smtClean="0"/>
              <a:t> acquisire parametri da utensili e macchine per l’oggettivazione dell’operazione da controllare</a:t>
            </a:r>
          </a:p>
          <a:p>
            <a:pPr>
              <a:buFont typeface="Wingdings" pitchFamily="2" charset="2"/>
              <a:buChar char="ü"/>
            </a:pPr>
            <a:r>
              <a:rPr lang="it-IT" sz="1600" i="1" dirty="0" smtClean="0"/>
              <a:t>  consentire di tracciare i controlli eseguiti su specifici pezzi da parte degli operatori</a:t>
            </a:r>
          </a:p>
          <a:p>
            <a:pPr>
              <a:buFont typeface="Wingdings" pitchFamily="2" charset="2"/>
              <a:buChar char="ü"/>
            </a:pPr>
            <a:r>
              <a:rPr lang="it-IT" sz="1600" dirty="0" smtClean="0"/>
              <a:t> </a:t>
            </a:r>
            <a:r>
              <a:rPr lang="it-IT" sz="1600" i="1" dirty="0" smtClean="0"/>
              <a:t>impedire l’avanzamento di fase se l’attività non va a buon fine</a:t>
            </a:r>
          </a:p>
          <a:p>
            <a:pPr>
              <a:buFont typeface="Wingdings" pitchFamily="2" charset="2"/>
              <a:buChar char="ü"/>
            </a:pPr>
            <a:r>
              <a:rPr lang="it-IT" sz="1600" i="1" dirty="0" smtClean="0">
                <a:solidFill>
                  <a:srgbClr val="FF0000"/>
                </a:solidFill>
              </a:rPr>
              <a:t>Gestire riparazioni </a:t>
            </a:r>
          </a:p>
          <a:p>
            <a:pPr>
              <a:buFont typeface="Wingdings" pitchFamily="2" charset="2"/>
              <a:buChar char="ü"/>
            </a:pPr>
            <a:r>
              <a:rPr lang="it-IT" sz="1600" i="1" dirty="0" smtClean="0"/>
              <a:t> acquisire informazioni relative al lotto del materiale impiegato ed associarlo al codice prodotto (tracciabilità materiale)</a:t>
            </a:r>
          </a:p>
          <a:p>
            <a:pPr>
              <a:buFont typeface="Wingdings" pitchFamily="2" charset="2"/>
              <a:buChar char="ü"/>
            </a:pPr>
            <a:r>
              <a:rPr lang="it-IT" sz="1600" dirty="0" smtClean="0"/>
              <a:t> </a:t>
            </a:r>
            <a:r>
              <a:rPr lang="it-IT" sz="1600" dirty="0" smtClean="0">
                <a:solidFill>
                  <a:srgbClr val="FF0000"/>
                </a:solidFill>
              </a:rPr>
              <a:t>inserire sistemi di oggettivazione serraggio, collaudi </a:t>
            </a:r>
            <a:r>
              <a:rPr lang="it-IT" sz="1600" dirty="0" err="1" smtClean="0">
                <a:solidFill>
                  <a:srgbClr val="FF0000"/>
                </a:solidFill>
              </a:rPr>
              <a:t>ecc</a:t>
            </a:r>
            <a:endParaRPr lang="it-IT" sz="1600" dirty="0" smtClean="0">
              <a:solidFill>
                <a:srgbClr val="FF0000"/>
              </a:solidFill>
            </a:endParaRPr>
          </a:p>
          <a:p>
            <a:pPr>
              <a:buFont typeface="Wingdings" pitchFamily="2" charset="2"/>
              <a:buChar char="ü"/>
            </a:pPr>
            <a:endParaRPr lang="it-IT" sz="1600" dirty="0" smtClean="0">
              <a:solidFill>
                <a:srgbClr val="FF0000"/>
              </a:solidFill>
            </a:endParaRPr>
          </a:p>
          <a:p>
            <a:pPr>
              <a:buFont typeface="Wingdings" pitchFamily="2" charset="2"/>
              <a:buChar char="ü"/>
            </a:pPr>
            <a:r>
              <a:rPr lang="it-IT" sz="1600" dirty="0" smtClean="0"/>
              <a:t> </a:t>
            </a:r>
          </a:p>
        </p:txBody>
      </p:sp>
      <p:pic>
        <p:nvPicPr>
          <p:cNvPr id="8" name="Picture 1"/>
          <p:cNvPicPr>
            <a:picLocks noChangeAspect="1" noChangeArrowheads="1"/>
          </p:cNvPicPr>
          <p:nvPr/>
        </p:nvPicPr>
        <p:blipFill>
          <a:blip r:embed="rId8" cstate="print"/>
          <a:srcRect b="83632"/>
          <a:stretch>
            <a:fillRect/>
          </a:stretch>
        </p:blipFill>
        <p:spPr bwMode="auto">
          <a:xfrm>
            <a:off x="898376" y="764704"/>
            <a:ext cx="7274024" cy="9361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Software - Funzionalità</a:t>
            </a:r>
          </a:p>
        </p:txBody>
      </p:sp>
      <p:sp>
        <p:nvSpPr>
          <p:cNvPr id="7" name="CasellaDiTesto 6"/>
          <p:cNvSpPr txBox="1"/>
          <p:nvPr/>
        </p:nvSpPr>
        <p:spPr>
          <a:xfrm>
            <a:off x="611560" y="2420888"/>
            <a:ext cx="8280920" cy="2462213"/>
          </a:xfrm>
          <a:prstGeom prst="rect">
            <a:avLst/>
          </a:prstGeom>
          <a:noFill/>
        </p:spPr>
        <p:txBody>
          <a:bodyPr wrap="square" rtlCol="0">
            <a:spAutoFit/>
          </a:bodyPr>
          <a:lstStyle/>
          <a:p>
            <a:r>
              <a:rPr lang="it-IT" dirty="0" smtClean="0"/>
              <a:t>Il modulo software deve prevedere la possibilità di:</a:t>
            </a:r>
          </a:p>
          <a:p>
            <a:endParaRPr lang="it-IT" dirty="0" smtClean="0"/>
          </a:p>
          <a:p>
            <a:pPr>
              <a:buFont typeface="Wingdings" pitchFamily="2" charset="2"/>
              <a:buChar char="ü"/>
            </a:pPr>
            <a:r>
              <a:rPr lang="it-IT" sz="1600" i="1" dirty="0" smtClean="0"/>
              <a:t> visualizzare report per il monitoraggio delle prestazioni (disponibilità, efficienza, qualità) </a:t>
            </a:r>
            <a:endParaRPr lang="it-IT" dirty="0" smtClean="0"/>
          </a:p>
          <a:p>
            <a:pPr>
              <a:buFont typeface="Wingdings" pitchFamily="2" charset="2"/>
              <a:buChar char="ü"/>
            </a:pPr>
            <a:r>
              <a:rPr lang="it-IT" sz="1600" i="1" dirty="0" smtClean="0"/>
              <a:t> esportare report per il monitoraggio delle prestazioni (disponibilità, efficienza, qualità)</a:t>
            </a:r>
          </a:p>
          <a:p>
            <a:pPr>
              <a:buFont typeface="Wingdings" pitchFamily="2" charset="2"/>
              <a:buChar char="ü"/>
            </a:pPr>
            <a:r>
              <a:rPr lang="it-IT" sz="1600" dirty="0" smtClean="0"/>
              <a:t> possibilità di visualizzare i dati filtrando per i fattori di stratificazione disponibili (centro di lavoro, operatore, fase, codice prodotto, data)</a:t>
            </a:r>
          </a:p>
          <a:p>
            <a:pPr>
              <a:buFont typeface="Wingdings" pitchFamily="2" charset="2"/>
              <a:buChar char="ü"/>
            </a:pPr>
            <a:r>
              <a:rPr lang="it-IT" dirty="0" smtClean="0"/>
              <a:t> </a:t>
            </a:r>
            <a:r>
              <a:rPr lang="it-IT" dirty="0" smtClean="0">
                <a:solidFill>
                  <a:srgbClr val="FF0000"/>
                </a:solidFill>
              </a:rPr>
              <a:t>gestire qualsiasi dato su centro di costo e simulazione impatto economico </a:t>
            </a:r>
            <a:endParaRPr lang="it-IT" dirty="0" smtClean="0"/>
          </a:p>
          <a:p>
            <a:pPr>
              <a:buFont typeface="Wingdings" pitchFamily="2" charset="2"/>
              <a:buChar char="ü"/>
            </a:pPr>
            <a:r>
              <a:rPr lang="it-IT" dirty="0" smtClean="0"/>
              <a:t> </a:t>
            </a:r>
          </a:p>
          <a:p>
            <a:pPr>
              <a:buFont typeface="Wingdings" pitchFamily="2" charset="2"/>
              <a:buChar char="ü"/>
            </a:pPr>
            <a:endParaRPr lang="it-IT" dirty="0" smtClean="0"/>
          </a:p>
        </p:txBody>
      </p:sp>
      <p:pic>
        <p:nvPicPr>
          <p:cNvPr id="1026" name="Picture 2"/>
          <p:cNvPicPr>
            <a:picLocks noChangeAspect="1" noChangeArrowheads="1"/>
          </p:cNvPicPr>
          <p:nvPr/>
        </p:nvPicPr>
        <p:blipFill>
          <a:blip r:embed="rId3" cstate="print"/>
          <a:srcRect/>
          <a:stretch>
            <a:fillRect/>
          </a:stretch>
        </p:blipFill>
        <p:spPr bwMode="auto">
          <a:xfrm>
            <a:off x="683568" y="1124744"/>
            <a:ext cx="7416824" cy="69918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Software - Funzionalità</a:t>
            </a:r>
          </a:p>
        </p:txBody>
      </p:sp>
      <p:sp>
        <p:nvSpPr>
          <p:cNvPr id="5" name="CasellaDiTesto 4"/>
          <p:cNvSpPr txBox="1"/>
          <p:nvPr/>
        </p:nvSpPr>
        <p:spPr>
          <a:xfrm>
            <a:off x="611560" y="2420888"/>
            <a:ext cx="8064896" cy="4493538"/>
          </a:xfrm>
          <a:prstGeom prst="rect">
            <a:avLst/>
          </a:prstGeom>
          <a:noFill/>
        </p:spPr>
        <p:txBody>
          <a:bodyPr wrap="square" rtlCol="0">
            <a:spAutoFit/>
          </a:bodyPr>
          <a:lstStyle/>
          <a:p>
            <a:r>
              <a:rPr lang="it-IT" dirty="0" smtClean="0"/>
              <a:t>Il modulo software deve prevedere la possibilità di:</a:t>
            </a:r>
          </a:p>
          <a:p>
            <a:endParaRPr lang="it-IT" dirty="0" smtClean="0"/>
          </a:p>
          <a:p>
            <a:pPr>
              <a:buFont typeface="Wingdings" pitchFamily="2" charset="2"/>
              <a:buChar char="ü"/>
            </a:pPr>
            <a:r>
              <a:rPr lang="it-IT" sz="1600" i="1" dirty="0" smtClean="0"/>
              <a:t> possibilità di creare cicli di lavoro tramite osservazione continua attraverso la </a:t>
            </a:r>
          </a:p>
          <a:p>
            <a:r>
              <a:rPr lang="it-IT" sz="1600" i="1" dirty="0" smtClean="0"/>
              <a:t>    registrazione del tempo all’esecuzione dell’attività creando parziali di operazione </a:t>
            </a:r>
          </a:p>
          <a:p>
            <a:r>
              <a:rPr lang="it-IT" sz="1600" i="1" dirty="0" smtClean="0"/>
              <a:t>   attraverso dei comandi standard di inizio/fine (</a:t>
            </a:r>
            <a:r>
              <a:rPr lang="it-IT" sz="1600" i="1" dirty="0" err="1" smtClean="0"/>
              <a:t>ouput</a:t>
            </a:r>
            <a:r>
              <a:rPr lang="it-IT" sz="1600" i="1" dirty="0" smtClean="0"/>
              <a:t>: sequenza di operazioni e </a:t>
            </a:r>
          </a:p>
          <a:p>
            <a:r>
              <a:rPr lang="it-IT" sz="1600" i="1" dirty="0" smtClean="0"/>
              <a:t>   relativo tempo necessario)</a:t>
            </a:r>
          </a:p>
          <a:p>
            <a:pPr>
              <a:buFont typeface="Wingdings" pitchFamily="2" charset="2"/>
              <a:buChar char="ü"/>
            </a:pPr>
            <a:r>
              <a:rPr lang="it-IT" sz="1600" i="1" dirty="0" smtClean="0"/>
              <a:t> possibilità di editare ogni singola operazione elementare rilevata</a:t>
            </a:r>
          </a:p>
          <a:p>
            <a:pPr>
              <a:buFont typeface="Wingdings" pitchFamily="2" charset="2"/>
              <a:buChar char="ü"/>
            </a:pPr>
            <a:r>
              <a:rPr lang="it-IT" sz="1600" i="1" dirty="0" smtClean="0"/>
              <a:t> possibilità di eseguire registrazione tramite telecamera, associando automaticamente </a:t>
            </a:r>
          </a:p>
          <a:p>
            <a:r>
              <a:rPr lang="it-IT" sz="1600" i="1" dirty="0" smtClean="0"/>
              <a:t>   gli spezzoni di filmato alla relativa operazione parziale del ciclo</a:t>
            </a:r>
          </a:p>
          <a:p>
            <a:pPr>
              <a:buFont typeface="Wingdings" pitchFamily="2" charset="2"/>
              <a:buChar char="ü"/>
            </a:pPr>
            <a:r>
              <a:rPr lang="it-IT" sz="1600" i="1" dirty="0" smtClean="0"/>
              <a:t> possibilità di integrare tecnologia Voice per il riconoscimento delle parole d’ordine per </a:t>
            </a:r>
          </a:p>
          <a:p>
            <a:r>
              <a:rPr lang="it-IT" sz="1600" i="1" dirty="0" smtClean="0"/>
              <a:t>    la creazione delle operazioni parziali e la loro descrizione</a:t>
            </a:r>
          </a:p>
          <a:p>
            <a:pPr>
              <a:buFont typeface="Wingdings" pitchFamily="2" charset="2"/>
              <a:buChar char="ü"/>
            </a:pPr>
            <a:r>
              <a:rPr lang="it-IT" sz="1600" i="1" dirty="0" smtClean="0"/>
              <a:t> possibilità di esportare in formato tabellare (.</a:t>
            </a:r>
            <a:r>
              <a:rPr lang="it-IT" sz="1600" i="1" dirty="0" err="1" smtClean="0"/>
              <a:t>xlsx</a:t>
            </a:r>
            <a:r>
              <a:rPr lang="it-IT" sz="1600" i="1" dirty="0" smtClean="0"/>
              <a:t>) il ciclo acquisito</a:t>
            </a:r>
          </a:p>
          <a:p>
            <a:pPr>
              <a:buFont typeface="Wingdings" pitchFamily="2" charset="2"/>
              <a:buChar char="ü"/>
            </a:pPr>
            <a:r>
              <a:rPr lang="it-IT" dirty="0" smtClean="0"/>
              <a:t> </a:t>
            </a:r>
            <a:r>
              <a:rPr lang="it-IT" dirty="0" smtClean="0">
                <a:solidFill>
                  <a:srgbClr val="FF0000"/>
                </a:solidFill>
              </a:rPr>
              <a:t>indicare fasi a VA e NVA</a:t>
            </a:r>
          </a:p>
          <a:p>
            <a:pPr>
              <a:buFont typeface="Wingdings" pitchFamily="2" charset="2"/>
              <a:buChar char="ü"/>
            </a:pPr>
            <a:r>
              <a:rPr lang="it-IT" dirty="0" smtClean="0">
                <a:solidFill>
                  <a:srgbClr val="FF0000"/>
                </a:solidFill>
              </a:rPr>
              <a:t>Sviluppo automatico filmati </a:t>
            </a:r>
            <a:endParaRPr lang="it-IT" dirty="0" smtClean="0"/>
          </a:p>
          <a:p>
            <a:pPr>
              <a:buFont typeface="Wingdings" pitchFamily="2" charset="2"/>
              <a:buChar char="ü"/>
            </a:pPr>
            <a:r>
              <a:rPr lang="it-IT" dirty="0" smtClean="0">
                <a:solidFill>
                  <a:srgbClr val="FF0000"/>
                </a:solidFill>
              </a:rPr>
              <a:t> Hardware: palmare- web </a:t>
            </a:r>
            <a:r>
              <a:rPr lang="it-IT" dirty="0" err="1" smtClean="0">
                <a:solidFill>
                  <a:srgbClr val="FF0000"/>
                </a:solidFill>
              </a:rPr>
              <a:t>cam</a:t>
            </a:r>
            <a:r>
              <a:rPr lang="it-IT" dirty="0" smtClean="0">
                <a:solidFill>
                  <a:srgbClr val="FF0000"/>
                </a:solidFill>
              </a:rPr>
              <a:t> – sistema voice - </a:t>
            </a:r>
          </a:p>
          <a:p>
            <a:pPr>
              <a:buFont typeface="Wingdings" pitchFamily="2" charset="2"/>
              <a:buChar char="ü"/>
            </a:pPr>
            <a:endParaRPr lang="it-IT" dirty="0" smtClean="0"/>
          </a:p>
          <a:p>
            <a:pPr>
              <a:buFont typeface="Wingdings" pitchFamily="2" charset="2"/>
              <a:buChar char="ü"/>
            </a:pPr>
            <a:endParaRPr lang="it-IT" dirty="0" smtClean="0"/>
          </a:p>
        </p:txBody>
      </p:sp>
      <p:pic>
        <p:nvPicPr>
          <p:cNvPr id="6" name="Picture 1"/>
          <p:cNvPicPr>
            <a:picLocks noChangeAspect="1" noChangeArrowheads="1"/>
          </p:cNvPicPr>
          <p:nvPr/>
        </p:nvPicPr>
        <p:blipFill>
          <a:blip r:embed="rId3" cstate="print"/>
          <a:srcRect t="33995" b="49637"/>
          <a:stretch>
            <a:fillRect/>
          </a:stretch>
        </p:blipFill>
        <p:spPr bwMode="auto">
          <a:xfrm>
            <a:off x="755576" y="1052736"/>
            <a:ext cx="7274024" cy="9361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olo 1"/>
          <p:cNvSpPr>
            <a:spLocks noGrp="1"/>
          </p:cNvSpPr>
          <p:nvPr>
            <p:ph type="title"/>
          </p:nvPr>
        </p:nvSpPr>
        <p:spPr bwMode="auto">
          <a:xfrm>
            <a:off x="457200" y="44450"/>
            <a:ext cx="8229600" cy="777875"/>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it-IT" sz="3600" b="1" dirty="0" smtClean="0">
                <a:solidFill>
                  <a:srgbClr val="1B467D"/>
                </a:solidFill>
                <a:latin typeface="Gill Sans MT" pitchFamily="34" charset="0"/>
              </a:rPr>
              <a:t>Progetto Software - Funzionalità</a:t>
            </a:r>
          </a:p>
        </p:txBody>
      </p:sp>
      <p:sp>
        <p:nvSpPr>
          <p:cNvPr id="5" name="CasellaDiTesto 4"/>
          <p:cNvSpPr txBox="1"/>
          <p:nvPr/>
        </p:nvSpPr>
        <p:spPr>
          <a:xfrm>
            <a:off x="611560" y="2420888"/>
            <a:ext cx="8280920" cy="3631763"/>
          </a:xfrm>
          <a:prstGeom prst="rect">
            <a:avLst/>
          </a:prstGeom>
          <a:noFill/>
        </p:spPr>
        <p:txBody>
          <a:bodyPr wrap="square" rtlCol="0">
            <a:spAutoFit/>
          </a:bodyPr>
          <a:lstStyle/>
          <a:p>
            <a:r>
              <a:rPr lang="it-IT" dirty="0" smtClean="0"/>
              <a:t>Il modulo software deve prevedere la possibilità di:</a:t>
            </a:r>
          </a:p>
          <a:p>
            <a:endParaRPr lang="it-IT" dirty="0" smtClean="0"/>
          </a:p>
          <a:p>
            <a:pPr>
              <a:buFont typeface="Wingdings" pitchFamily="2" charset="2"/>
              <a:buChar char="ü"/>
            </a:pPr>
            <a:r>
              <a:rPr lang="it-IT" sz="1600" i="1" dirty="0" smtClean="0"/>
              <a:t> possibilità di gestire un archivio delle operazioni elementari presenti nel database del software (descrizione, eventuali immagini o allegati, tempi standard assegnati)</a:t>
            </a:r>
          </a:p>
          <a:p>
            <a:pPr>
              <a:buFont typeface="Wingdings" pitchFamily="2" charset="2"/>
              <a:buChar char="ü"/>
            </a:pPr>
            <a:r>
              <a:rPr lang="it-IT" dirty="0" smtClean="0"/>
              <a:t> </a:t>
            </a:r>
            <a:r>
              <a:rPr lang="it-IT" sz="1600" i="1" dirty="0" smtClean="0"/>
              <a:t>possibilità di costruire cicli di lavoro a preventivo utilizzando operazioni presenti all’interno del database</a:t>
            </a:r>
          </a:p>
          <a:p>
            <a:pPr>
              <a:buFont typeface="Wingdings" pitchFamily="2" charset="2"/>
              <a:buChar char="ü"/>
            </a:pPr>
            <a:r>
              <a:rPr lang="it-IT" sz="1600" i="1" dirty="0" smtClean="0"/>
              <a:t> (per fasi di lavorazione) possibilità di assegnare tempi a preventivo sulla base di parametri e formule configurabili</a:t>
            </a:r>
          </a:p>
          <a:p>
            <a:pPr>
              <a:buFont typeface="Wingdings" pitchFamily="2" charset="2"/>
              <a:buChar char="ü"/>
            </a:pPr>
            <a:r>
              <a:rPr lang="it-IT" sz="1600" i="1" dirty="0" smtClean="0"/>
              <a:t> possibilità di duplicare un ciclo esistente consentendo di apportare le modifiche necessarie per associarlo ad un nuovo codice</a:t>
            </a:r>
          </a:p>
          <a:p>
            <a:pPr>
              <a:buFont typeface="Wingdings" pitchFamily="2" charset="2"/>
              <a:buChar char="ü"/>
            </a:pPr>
            <a:r>
              <a:rPr lang="it-IT" sz="1600" i="1" dirty="0" smtClean="0"/>
              <a:t> </a:t>
            </a:r>
            <a:r>
              <a:rPr lang="it-IT" sz="1600" i="1" dirty="0" smtClean="0">
                <a:solidFill>
                  <a:srgbClr val="FF0000"/>
                </a:solidFill>
              </a:rPr>
              <a:t>possibilità di stimare il costo diretto e impatto delle scelte sul costo del centro di lavoro </a:t>
            </a:r>
          </a:p>
          <a:p>
            <a:pPr>
              <a:buFont typeface="Wingdings" pitchFamily="2" charset="2"/>
              <a:buChar char="ü"/>
            </a:pPr>
            <a:r>
              <a:rPr lang="it-IT" sz="1600" i="1" dirty="0" smtClean="0">
                <a:solidFill>
                  <a:srgbClr val="FF0000"/>
                </a:solidFill>
              </a:rPr>
              <a:t>Possibilità di gestire le scelte economiche in termini di investimento, </a:t>
            </a:r>
            <a:r>
              <a:rPr lang="it-IT" sz="1600" i="1" dirty="0" err="1" smtClean="0">
                <a:solidFill>
                  <a:srgbClr val="FF0000"/>
                </a:solidFill>
              </a:rPr>
              <a:t>payback</a:t>
            </a:r>
            <a:r>
              <a:rPr lang="it-IT" sz="1600" i="1" dirty="0" smtClean="0">
                <a:solidFill>
                  <a:srgbClr val="FF0000"/>
                </a:solidFill>
              </a:rPr>
              <a:t> </a:t>
            </a:r>
            <a:r>
              <a:rPr lang="it-IT" sz="1600" i="1" dirty="0" err="1" smtClean="0">
                <a:solidFill>
                  <a:srgbClr val="FF0000"/>
                </a:solidFill>
              </a:rPr>
              <a:t>ecc</a:t>
            </a:r>
            <a:r>
              <a:rPr lang="it-IT" sz="1600" i="1" dirty="0" smtClean="0">
                <a:solidFill>
                  <a:srgbClr val="FF0000"/>
                </a:solidFill>
              </a:rPr>
              <a:t> </a:t>
            </a:r>
            <a:endParaRPr lang="it-IT" sz="1600" i="1" dirty="0" smtClean="0"/>
          </a:p>
          <a:p>
            <a:pPr>
              <a:buFont typeface="Wingdings" pitchFamily="2" charset="2"/>
              <a:buChar char="ü"/>
            </a:pPr>
            <a:r>
              <a:rPr lang="it-IT" sz="1600" i="1" dirty="0" smtClean="0"/>
              <a:t> </a:t>
            </a:r>
          </a:p>
          <a:p>
            <a:pPr>
              <a:buFont typeface="Wingdings" pitchFamily="2" charset="2"/>
              <a:buChar char="ü"/>
            </a:pPr>
            <a:r>
              <a:rPr lang="it-IT" sz="1600" i="1" dirty="0" smtClean="0"/>
              <a:t> </a:t>
            </a:r>
          </a:p>
        </p:txBody>
      </p:sp>
      <p:pic>
        <p:nvPicPr>
          <p:cNvPr id="6" name="Picture 1"/>
          <p:cNvPicPr>
            <a:picLocks noChangeAspect="1" noChangeArrowheads="1"/>
          </p:cNvPicPr>
          <p:nvPr/>
        </p:nvPicPr>
        <p:blipFill>
          <a:blip r:embed="rId3" cstate="print"/>
          <a:srcRect t="50363" b="33269"/>
          <a:stretch>
            <a:fillRect/>
          </a:stretch>
        </p:blipFill>
        <p:spPr bwMode="auto">
          <a:xfrm>
            <a:off x="971600" y="1052736"/>
            <a:ext cx="7274024" cy="9361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9328</TotalTime>
  <Words>1283</Words>
  <Application>Microsoft Office PowerPoint</Application>
  <PresentationFormat>Presentazione su schermo (4:3)</PresentationFormat>
  <Paragraphs>188</Paragraphs>
  <Slides>16</Slides>
  <Notes>14</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Diapositiva 1</vt:lpstr>
      <vt:lpstr>Progetto Software - Funzionalità</vt:lpstr>
      <vt:lpstr>Academy </vt:lpstr>
      <vt:lpstr>Academy FABBRICA COLLABORATIVA  </vt:lpstr>
      <vt:lpstr>Progetto Software - Funzionalità</vt:lpstr>
      <vt:lpstr>Progetto Sofware - Funzionalità</vt:lpstr>
      <vt:lpstr>Progetto Software - Funzionalità</vt:lpstr>
      <vt:lpstr>Progetto Software - Funzionalità</vt:lpstr>
      <vt:lpstr>Progetto Software - Funzionalità</vt:lpstr>
      <vt:lpstr>Progetto Software - Funzionalità</vt:lpstr>
      <vt:lpstr>Progetto Software - Funzionalità</vt:lpstr>
      <vt:lpstr>Progetto Software - Funzionalità</vt:lpstr>
      <vt:lpstr>Descrizione funzionamento  modulo base</vt:lpstr>
      <vt:lpstr>Schema funzionamento</vt:lpstr>
      <vt:lpstr>Diapositiva 15</vt:lpstr>
      <vt:lpstr>Pianificazione Progetto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PRESENTAZIONE</dc:title>
  <dc:creator>Nicola Panzani</dc:creator>
  <cp:lastModifiedBy>NB-08</cp:lastModifiedBy>
  <cp:revision>768</cp:revision>
  <dcterms:created xsi:type="dcterms:W3CDTF">2013-06-24T08:10:35Z</dcterms:created>
  <dcterms:modified xsi:type="dcterms:W3CDTF">2016-06-17T16:20:55Z</dcterms:modified>
</cp:coreProperties>
</file>